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1"/>
  </p:notesMasterIdLst>
  <p:sldIdLst>
    <p:sldId id="256" r:id="rId2"/>
    <p:sldId id="259" r:id="rId3"/>
    <p:sldId id="262" r:id="rId4"/>
    <p:sldId id="261" r:id="rId5"/>
    <p:sldId id="266" r:id="rId6"/>
    <p:sldId id="264" r:id="rId7"/>
    <p:sldId id="265" r:id="rId8"/>
    <p:sldId id="267" r:id="rId9"/>
    <p:sldId id="294" r:id="rId10"/>
    <p:sldId id="293" r:id="rId11"/>
    <p:sldId id="295" r:id="rId12"/>
    <p:sldId id="296" r:id="rId13"/>
    <p:sldId id="297" r:id="rId14"/>
    <p:sldId id="298" r:id="rId15"/>
    <p:sldId id="299" r:id="rId16"/>
    <p:sldId id="300" r:id="rId17"/>
    <p:sldId id="302" r:id="rId18"/>
    <p:sldId id="292" r:id="rId19"/>
    <p:sldId id="301" r:id="rId20"/>
  </p:sldIdLst>
  <p:sldSz cx="9144000" cy="5143500" type="screen16x9"/>
  <p:notesSz cx="6858000" cy="9144000"/>
  <p:embeddedFontLst>
    <p:embeddedFont>
      <p:font typeface="Bebas Neue" panose="020B0604020202020204" charset="0"/>
      <p:regular r:id="rId22"/>
    </p:embeddedFont>
    <p:embeddedFont>
      <p:font typeface="Cairo" panose="020B0604020202020204" charset="-78"/>
      <p:regular r:id="rId23"/>
      <p:bold r:id="rId24"/>
    </p:embeddedFont>
    <p:embeddedFont>
      <p:font typeface="Staatliches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E19903-16E5-4BA6-98A7-E0C338E0ACF1}" v="699" dt="2022-04-18T05:31:22.796"/>
  </p1510:revLst>
</p1510:revInfo>
</file>

<file path=ppt/tableStyles.xml><?xml version="1.0" encoding="utf-8"?>
<a:tblStyleLst xmlns:a="http://schemas.openxmlformats.org/drawingml/2006/main" def="{DD061B11-593D-4802-A485-15F4F983710E}">
  <a:tblStyle styleId="{DD061B11-593D-4802-A485-15F4F98371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31" autoAdjust="0"/>
  </p:normalViewPr>
  <p:slideViewPr>
    <p:cSldViewPr snapToGrid="0">
      <p:cViewPr>
        <p:scale>
          <a:sx n="125" d="100"/>
          <a:sy n="125" d="100"/>
        </p:scale>
        <p:origin x="119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Leyva" userId="4403b810b94b23f0" providerId="LiveId" clId="{D3E19903-16E5-4BA6-98A7-E0C338E0ACF1}"/>
    <pc:docChg chg="undo custSel addSld delSld modSld sldOrd delMainMaster">
      <pc:chgData name="Christian Leyva" userId="4403b810b94b23f0" providerId="LiveId" clId="{D3E19903-16E5-4BA6-98A7-E0C338E0ACF1}" dt="2022-04-18T05:32:59.010" v="5220" actId="1076"/>
      <pc:docMkLst>
        <pc:docMk/>
      </pc:docMkLst>
      <pc:sldChg chg="delSp modSp mod">
        <pc:chgData name="Christian Leyva" userId="4403b810b94b23f0" providerId="LiveId" clId="{D3E19903-16E5-4BA6-98A7-E0C338E0ACF1}" dt="2022-04-18T02:15:34.667" v="2663" actId="14100"/>
        <pc:sldMkLst>
          <pc:docMk/>
          <pc:sldMk cId="0" sldId="256"/>
        </pc:sldMkLst>
        <pc:spChg chg="mod">
          <ac:chgData name="Christian Leyva" userId="4403b810b94b23f0" providerId="LiveId" clId="{D3E19903-16E5-4BA6-98A7-E0C338E0ACF1}" dt="2022-04-17T21:11:28.742" v="260" actId="1076"/>
          <ac:spMkLst>
            <pc:docMk/>
            <pc:sldMk cId="0" sldId="256"/>
            <ac:spMk id="612" creationId="{00000000-0000-0000-0000-000000000000}"/>
          </ac:spMkLst>
        </pc:spChg>
        <pc:spChg chg="mod">
          <ac:chgData name="Christian Leyva" userId="4403b810b94b23f0" providerId="LiveId" clId="{D3E19903-16E5-4BA6-98A7-E0C338E0ACF1}" dt="2022-04-17T21:07:08.736" v="130" actId="1076"/>
          <ac:spMkLst>
            <pc:docMk/>
            <pc:sldMk cId="0" sldId="256"/>
            <ac:spMk id="613" creationId="{00000000-0000-0000-0000-000000000000}"/>
          </ac:spMkLst>
        </pc:spChg>
        <pc:spChg chg="mod">
          <ac:chgData name="Christian Leyva" userId="4403b810b94b23f0" providerId="LiveId" clId="{D3E19903-16E5-4BA6-98A7-E0C338E0ACF1}" dt="2022-04-17T21:06:09.249" v="112" actId="1076"/>
          <ac:spMkLst>
            <pc:docMk/>
            <pc:sldMk cId="0" sldId="256"/>
            <ac:spMk id="614" creationId="{00000000-0000-0000-0000-000000000000}"/>
          </ac:spMkLst>
        </pc:spChg>
        <pc:spChg chg="mod">
          <ac:chgData name="Christian Leyva" userId="4403b810b94b23f0" providerId="LiveId" clId="{D3E19903-16E5-4BA6-98A7-E0C338E0ACF1}" dt="2022-04-17T21:11:10.819" v="258" actId="1037"/>
          <ac:spMkLst>
            <pc:docMk/>
            <pc:sldMk cId="0" sldId="256"/>
            <ac:spMk id="615" creationId="{00000000-0000-0000-0000-000000000000}"/>
          </ac:spMkLst>
        </pc:spChg>
        <pc:spChg chg="mod">
          <ac:chgData name="Christian Leyva" userId="4403b810b94b23f0" providerId="LiveId" clId="{D3E19903-16E5-4BA6-98A7-E0C338E0ACF1}" dt="2022-04-17T21:11:14.552" v="259" actId="1076"/>
          <ac:spMkLst>
            <pc:docMk/>
            <pc:sldMk cId="0" sldId="256"/>
            <ac:spMk id="652" creationId="{00000000-0000-0000-0000-000000000000}"/>
          </ac:spMkLst>
        </pc:spChg>
        <pc:spChg chg="mod">
          <ac:chgData name="Christian Leyva" userId="4403b810b94b23f0" providerId="LiveId" clId="{D3E19903-16E5-4BA6-98A7-E0C338E0ACF1}" dt="2022-04-17T21:05:33.953" v="104" actId="1076"/>
          <ac:spMkLst>
            <pc:docMk/>
            <pc:sldMk cId="0" sldId="256"/>
            <ac:spMk id="653" creationId="{00000000-0000-0000-0000-000000000000}"/>
          </ac:spMkLst>
        </pc:spChg>
        <pc:spChg chg="mod">
          <ac:chgData name="Christian Leyva" userId="4403b810b94b23f0" providerId="LiveId" clId="{D3E19903-16E5-4BA6-98A7-E0C338E0ACF1}" dt="2022-04-17T21:05:37.512" v="105" actId="1076"/>
          <ac:spMkLst>
            <pc:docMk/>
            <pc:sldMk cId="0" sldId="256"/>
            <ac:spMk id="731" creationId="{00000000-0000-0000-0000-000000000000}"/>
          </ac:spMkLst>
        </pc:spChg>
        <pc:spChg chg="mod">
          <ac:chgData name="Christian Leyva" userId="4403b810b94b23f0" providerId="LiveId" clId="{D3E19903-16E5-4BA6-98A7-E0C338E0ACF1}" dt="2022-04-18T02:15:34.667" v="2663" actId="14100"/>
          <ac:spMkLst>
            <pc:docMk/>
            <pc:sldMk cId="0" sldId="256"/>
            <ac:spMk id="732" creationId="{00000000-0000-0000-0000-000000000000}"/>
          </ac:spMkLst>
        </pc:spChg>
        <pc:spChg chg="mod">
          <ac:chgData name="Christian Leyva" userId="4403b810b94b23f0" providerId="LiveId" clId="{D3E19903-16E5-4BA6-98A7-E0C338E0ACF1}" dt="2022-04-17T21:11:28.742" v="260" actId="1076"/>
          <ac:spMkLst>
            <pc:docMk/>
            <pc:sldMk cId="0" sldId="256"/>
            <ac:spMk id="733" creationId="{00000000-0000-0000-0000-000000000000}"/>
          </ac:spMkLst>
        </pc:spChg>
        <pc:grpChg chg="del">
          <ac:chgData name="Christian Leyva" userId="4403b810b94b23f0" providerId="LiveId" clId="{D3E19903-16E5-4BA6-98A7-E0C338E0ACF1}" dt="2022-04-17T21:04:46.828" v="25" actId="478"/>
          <ac:grpSpMkLst>
            <pc:docMk/>
            <pc:sldMk cId="0" sldId="256"/>
            <ac:grpSpMk id="605" creationId="{00000000-0000-0000-0000-000000000000}"/>
          </ac:grpSpMkLst>
        </pc:grpChg>
        <pc:grpChg chg="del mod">
          <ac:chgData name="Christian Leyva" userId="4403b810b94b23f0" providerId="LiveId" clId="{D3E19903-16E5-4BA6-98A7-E0C338E0ACF1}" dt="2022-04-17T21:04:44.682" v="24" actId="478"/>
          <ac:grpSpMkLst>
            <pc:docMk/>
            <pc:sldMk cId="0" sldId="256"/>
            <ac:grpSpMk id="616" creationId="{00000000-0000-0000-0000-000000000000}"/>
          </ac:grpSpMkLst>
        </pc:grpChg>
        <pc:grpChg chg="del mod">
          <ac:chgData name="Christian Leyva" userId="4403b810b94b23f0" providerId="LiveId" clId="{D3E19903-16E5-4BA6-98A7-E0C338E0ACF1}" dt="2022-04-17T21:04:49.504" v="27" actId="478"/>
          <ac:grpSpMkLst>
            <pc:docMk/>
            <pc:sldMk cId="0" sldId="256"/>
            <ac:grpSpMk id="654" creationId="{00000000-0000-0000-0000-000000000000}"/>
          </ac:grpSpMkLst>
        </pc:grpChg>
        <pc:grpChg chg="del">
          <ac:chgData name="Christian Leyva" userId="4403b810b94b23f0" providerId="LiveId" clId="{D3E19903-16E5-4BA6-98A7-E0C338E0ACF1}" dt="2022-04-17T21:04:41.679" v="22" actId="478"/>
          <ac:grpSpMkLst>
            <pc:docMk/>
            <pc:sldMk cId="0" sldId="256"/>
            <ac:grpSpMk id="662" creationId="{00000000-0000-0000-0000-000000000000}"/>
          </ac:grpSpMkLst>
        </pc:grpChg>
      </pc:sldChg>
      <pc:sldChg chg="del">
        <pc:chgData name="Christian Leyva" userId="4403b810b94b23f0" providerId="LiveId" clId="{D3E19903-16E5-4BA6-98A7-E0C338E0ACF1}" dt="2022-04-17T21:34:33.977" v="261" actId="47"/>
        <pc:sldMkLst>
          <pc:docMk/>
          <pc:sldMk cId="0" sldId="257"/>
        </pc:sldMkLst>
      </pc:sldChg>
      <pc:sldChg chg="del">
        <pc:chgData name="Christian Leyva" userId="4403b810b94b23f0" providerId="LiveId" clId="{D3E19903-16E5-4BA6-98A7-E0C338E0ACF1}" dt="2022-04-17T21:35:08.245" v="262" actId="47"/>
        <pc:sldMkLst>
          <pc:docMk/>
          <pc:sldMk cId="0" sldId="258"/>
        </pc:sldMkLst>
      </pc:sldChg>
      <pc:sldChg chg="addSp delSp modSp mod">
        <pc:chgData name="Christian Leyva" userId="4403b810b94b23f0" providerId="LiveId" clId="{D3E19903-16E5-4BA6-98A7-E0C338E0ACF1}" dt="2022-04-18T04:49:54.843" v="3683" actId="1076"/>
        <pc:sldMkLst>
          <pc:docMk/>
          <pc:sldMk cId="0" sldId="259"/>
        </pc:sldMkLst>
        <pc:spChg chg="add del mod">
          <ac:chgData name="Christian Leyva" userId="4403b810b94b23f0" providerId="LiveId" clId="{D3E19903-16E5-4BA6-98A7-E0C338E0ACF1}" dt="2022-04-17T21:35:33.559" v="295" actId="478"/>
          <ac:spMkLst>
            <pc:docMk/>
            <pc:sldMk cId="0" sldId="259"/>
            <ac:spMk id="3" creationId="{79E9C3B8-8028-40BB-991E-82E59C89198A}"/>
          </ac:spMkLst>
        </pc:spChg>
        <pc:spChg chg="add del mod">
          <ac:chgData name="Christian Leyva" userId="4403b810b94b23f0" providerId="LiveId" clId="{D3E19903-16E5-4BA6-98A7-E0C338E0ACF1}" dt="2022-04-17T21:35:49.436" v="298" actId="478"/>
          <ac:spMkLst>
            <pc:docMk/>
            <pc:sldMk cId="0" sldId="259"/>
            <ac:spMk id="5" creationId="{79606A29-D2D4-4303-A964-E459BD72F24A}"/>
          </ac:spMkLst>
        </pc:spChg>
        <pc:spChg chg="add del mod">
          <ac:chgData name="Christian Leyva" userId="4403b810b94b23f0" providerId="LiveId" clId="{D3E19903-16E5-4BA6-98A7-E0C338E0ACF1}" dt="2022-04-17T21:35:53.530" v="300" actId="478"/>
          <ac:spMkLst>
            <pc:docMk/>
            <pc:sldMk cId="0" sldId="259"/>
            <ac:spMk id="7" creationId="{F0B61AA6-9118-4DA3-A405-CDF4AF983E6A}"/>
          </ac:spMkLst>
        </pc:spChg>
        <pc:spChg chg="add del mod">
          <ac:chgData name="Christian Leyva" userId="4403b810b94b23f0" providerId="LiveId" clId="{D3E19903-16E5-4BA6-98A7-E0C338E0ACF1}" dt="2022-04-17T21:35:56.618" v="302" actId="478"/>
          <ac:spMkLst>
            <pc:docMk/>
            <pc:sldMk cId="0" sldId="259"/>
            <ac:spMk id="9" creationId="{122DF7C7-4F79-471C-85AB-C577DB14F639}"/>
          </ac:spMkLst>
        </pc:spChg>
        <pc:spChg chg="add del mod">
          <ac:chgData name="Christian Leyva" userId="4403b810b94b23f0" providerId="LiveId" clId="{D3E19903-16E5-4BA6-98A7-E0C338E0ACF1}" dt="2022-04-17T22:57:29.828" v="407" actId="478"/>
          <ac:spMkLst>
            <pc:docMk/>
            <pc:sldMk cId="0" sldId="259"/>
            <ac:spMk id="11" creationId="{88A8C4CC-293F-4751-B4FC-49239BC411B0}"/>
          </ac:spMkLst>
        </pc:spChg>
        <pc:spChg chg="add del mod">
          <ac:chgData name="Christian Leyva" userId="4403b810b94b23f0" providerId="LiveId" clId="{D3E19903-16E5-4BA6-98A7-E0C338E0ACF1}" dt="2022-04-17T22:57:31.838" v="409" actId="478"/>
          <ac:spMkLst>
            <pc:docMk/>
            <pc:sldMk cId="0" sldId="259"/>
            <ac:spMk id="13" creationId="{4CECAC4E-622D-4D38-A5A7-9530DBD22681}"/>
          </ac:spMkLst>
        </pc:spChg>
        <pc:spChg chg="add del mod">
          <ac:chgData name="Christian Leyva" userId="4403b810b94b23f0" providerId="LiveId" clId="{D3E19903-16E5-4BA6-98A7-E0C338E0ACF1}" dt="2022-04-18T04:49:32.545" v="3681" actId="478"/>
          <ac:spMkLst>
            <pc:docMk/>
            <pc:sldMk cId="0" sldId="259"/>
            <ac:spMk id="15" creationId="{FCFE4C2C-92D5-4882-9853-8BEFE2E3AB48}"/>
          </ac:spMkLst>
        </pc:spChg>
        <pc:spChg chg="add del mod">
          <ac:chgData name="Christian Leyva" userId="4403b810b94b23f0" providerId="LiveId" clId="{D3E19903-16E5-4BA6-98A7-E0C338E0ACF1}" dt="2022-04-18T04:49:31.268" v="3680" actId="478"/>
          <ac:spMkLst>
            <pc:docMk/>
            <pc:sldMk cId="0" sldId="259"/>
            <ac:spMk id="17" creationId="{0C3061BD-B308-43D0-B42E-BC4E6A3ACA39}"/>
          </ac:spMkLst>
        </pc:spChg>
        <pc:spChg chg="mod">
          <ac:chgData name="Christian Leyva" userId="4403b810b94b23f0" providerId="LiveId" clId="{D3E19903-16E5-4BA6-98A7-E0C338E0ACF1}" dt="2022-04-17T22:59:38.992" v="498" actId="1035"/>
          <ac:spMkLst>
            <pc:docMk/>
            <pc:sldMk cId="0" sldId="259"/>
            <ac:spMk id="763" creationId="{00000000-0000-0000-0000-000000000000}"/>
          </ac:spMkLst>
        </pc:spChg>
        <pc:spChg chg="mod">
          <ac:chgData name="Christian Leyva" userId="4403b810b94b23f0" providerId="LiveId" clId="{D3E19903-16E5-4BA6-98A7-E0C338E0ACF1}" dt="2022-04-17T22:59:38.992" v="498" actId="1035"/>
          <ac:spMkLst>
            <pc:docMk/>
            <pc:sldMk cId="0" sldId="259"/>
            <ac:spMk id="764" creationId="{00000000-0000-0000-0000-000000000000}"/>
          </ac:spMkLst>
        </pc:spChg>
        <pc:spChg chg="mod">
          <ac:chgData name="Christian Leyva" userId="4403b810b94b23f0" providerId="LiveId" clId="{D3E19903-16E5-4BA6-98A7-E0C338E0ACF1}" dt="2022-04-17T22:59:38.992" v="498" actId="1035"/>
          <ac:spMkLst>
            <pc:docMk/>
            <pc:sldMk cId="0" sldId="259"/>
            <ac:spMk id="765" creationId="{00000000-0000-0000-0000-000000000000}"/>
          </ac:spMkLst>
        </pc:spChg>
        <pc:spChg chg="mod">
          <ac:chgData name="Christian Leyva" userId="4403b810b94b23f0" providerId="LiveId" clId="{D3E19903-16E5-4BA6-98A7-E0C338E0ACF1}" dt="2022-04-18T04:49:47.155" v="3682" actId="1076"/>
          <ac:spMkLst>
            <pc:docMk/>
            <pc:sldMk cId="0" sldId="259"/>
            <ac:spMk id="766" creationId="{00000000-0000-0000-0000-000000000000}"/>
          </ac:spMkLst>
        </pc:spChg>
        <pc:spChg chg="del mod">
          <ac:chgData name="Christian Leyva" userId="4403b810b94b23f0" providerId="LiveId" clId="{D3E19903-16E5-4BA6-98A7-E0C338E0ACF1}" dt="2022-04-18T04:49:28.566" v="3679" actId="478"/>
          <ac:spMkLst>
            <pc:docMk/>
            <pc:sldMk cId="0" sldId="259"/>
            <ac:spMk id="767" creationId="{00000000-0000-0000-0000-000000000000}"/>
          </ac:spMkLst>
        </pc:spChg>
        <pc:spChg chg="mod">
          <ac:chgData name="Christian Leyva" userId="4403b810b94b23f0" providerId="LiveId" clId="{D3E19903-16E5-4BA6-98A7-E0C338E0ACF1}" dt="2022-04-18T04:49:54.843" v="3683" actId="1076"/>
          <ac:spMkLst>
            <pc:docMk/>
            <pc:sldMk cId="0" sldId="259"/>
            <ac:spMk id="768" creationId="{00000000-0000-0000-0000-000000000000}"/>
          </ac:spMkLst>
        </pc:spChg>
        <pc:spChg chg="mod">
          <ac:chgData name="Christian Leyva" userId="4403b810b94b23f0" providerId="LiveId" clId="{D3E19903-16E5-4BA6-98A7-E0C338E0ACF1}" dt="2022-04-17T21:36:06.750" v="338" actId="20577"/>
          <ac:spMkLst>
            <pc:docMk/>
            <pc:sldMk cId="0" sldId="259"/>
            <ac:spMk id="769" creationId="{00000000-0000-0000-0000-000000000000}"/>
          </ac:spMkLst>
        </pc:spChg>
        <pc:spChg chg="mod">
          <ac:chgData name="Christian Leyva" userId="4403b810b94b23f0" providerId="LiveId" clId="{D3E19903-16E5-4BA6-98A7-E0C338E0ACF1}" dt="2022-04-17T22:59:38.992" v="498" actId="1035"/>
          <ac:spMkLst>
            <pc:docMk/>
            <pc:sldMk cId="0" sldId="259"/>
            <ac:spMk id="770" creationId="{00000000-0000-0000-0000-000000000000}"/>
          </ac:spMkLst>
        </pc:spChg>
        <pc:spChg chg="del">
          <ac:chgData name="Christian Leyva" userId="4403b810b94b23f0" providerId="LiveId" clId="{D3E19903-16E5-4BA6-98A7-E0C338E0ACF1}" dt="2022-04-17T21:35:30.478" v="294" actId="478"/>
          <ac:spMkLst>
            <pc:docMk/>
            <pc:sldMk cId="0" sldId="259"/>
            <ac:spMk id="771" creationId="{00000000-0000-0000-0000-000000000000}"/>
          </ac:spMkLst>
        </pc:spChg>
        <pc:spChg chg="mod">
          <ac:chgData name="Christian Leyva" userId="4403b810b94b23f0" providerId="LiveId" clId="{D3E19903-16E5-4BA6-98A7-E0C338E0ACF1}" dt="2022-04-17T22:59:38.992" v="498" actId="1035"/>
          <ac:spMkLst>
            <pc:docMk/>
            <pc:sldMk cId="0" sldId="259"/>
            <ac:spMk id="772" creationId="{00000000-0000-0000-0000-000000000000}"/>
          </ac:spMkLst>
        </pc:spChg>
        <pc:spChg chg="del">
          <ac:chgData name="Christian Leyva" userId="4403b810b94b23f0" providerId="LiveId" clId="{D3E19903-16E5-4BA6-98A7-E0C338E0ACF1}" dt="2022-04-17T21:35:48.050" v="297" actId="478"/>
          <ac:spMkLst>
            <pc:docMk/>
            <pc:sldMk cId="0" sldId="259"/>
            <ac:spMk id="773" creationId="{00000000-0000-0000-0000-000000000000}"/>
          </ac:spMkLst>
        </pc:spChg>
        <pc:spChg chg="mod">
          <ac:chgData name="Christian Leyva" userId="4403b810b94b23f0" providerId="LiveId" clId="{D3E19903-16E5-4BA6-98A7-E0C338E0ACF1}" dt="2022-04-18T04:49:47.155" v="3682" actId="1076"/>
          <ac:spMkLst>
            <pc:docMk/>
            <pc:sldMk cId="0" sldId="259"/>
            <ac:spMk id="774" creationId="{00000000-0000-0000-0000-000000000000}"/>
          </ac:spMkLst>
        </pc:spChg>
        <pc:spChg chg="del">
          <ac:chgData name="Christian Leyva" userId="4403b810b94b23f0" providerId="LiveId" clId="{D3E19903-16E5-4BA6-98A7-E0C338E0ACF1}" dt="2022-04-17T22:57:27.075" v="406" actId="478"/>
          <ac:spMkLst>
            <pc:docMk/>
            <pc:sldMk cId="0" sldId="259"/>
            <ac:spMk id="775" creationId="{00000000-0000-0000-0000-000000000000}"/>
          </ac:spMkLst>
        </pc:spChg>
        <pc:spChg chg="del mod">
          <ac:chgData name="Christian Leyva" userId="4403b810b94b23f0" providerId="LiveId" clId="{D3E19903-16E5-4BA6-98A7-E0C338E0ACF1}" dt="2022-04-18T04:49:28.566" v="3679" actId="478"/>
          <ac:spMkLst>
            <pc:docMk/>
            <pc:sldMk cId="0" sldId="259"/>
            <ac:spMk id="776" creationId="{00000000-0000-0000-0000-000000000000}"/>
          </ac:spMkLst>
        </pc:spChg>
        <pc:spChg chg="del">
          <ac:chgData name="Christian Leyva" userId="4403b810b94b23f0" providerId="LiveId" clId="{D3E19903-16E5-4BA6-98A7-E0C338E0ACF1}" dt="2022-04-17T21:35:55.461" v="301" actId="478"/>
          <ac:spMkLst>
            <pc:docMk/>
            <pc:sldMk cId="0" sldId="259"/>
            <ac:spMk id="777" creationId="{00000000-0000-0000-0000-000000000000}"/>
          </ac:spMkLst>
        </pc:spChg>
        <pc:spChg chg="mod">
          <ac:chgData name="Christian Leyva" userId="4403b810b94b23f0" providerId="LiveId" clId="{D3E19903-16E5-4BA6-98A7-E0C338E0ACF1}" dt="2022-04-17T22:59:38.992" v="498" actId="1035"/>
          <ac:spMkLst>
            <pc:docMk/>
            <pc:sldMk cId="0" sldId="259"/>
            <ac:spMk id="778" creationId="{00000000-0000-0000-0000-000000000000}"/>
          </ac:spMkLst>
        </pc:spChg>
        <pc:spChg chg="del">
          <ac:chgData name="Christian Leyva" userId="4403b810b94b23f0" providerId="LiveId" clId="{D3E19903-16E5-4BA6-98A7-E0C338E0ACF1}" dt="2022-04-17T21:35:50.664" v="299" actId="478"/>
          <ac:spMkLst>
            <pc:docMk/>
            <pc:sldMk cId="0" sldId="259"/>
            <ac:spMk id="779" creationId="{00000000-0000-0000-0000-000000000000}"/>
          </ac:spMkLst>
        </pc:spChg>
        <pc:spChg chg="mod">
          <ac:chgData name="Christian Leyva" userId="4403b810b94b23f0" providerId="LiveId" clId="{D3E19903-16E5-4BA6-98A7-E0C338E0ACF1}" dt="2022-04-18T04:49:54.843" v="3683" actId="1076"/>
          <ac:spMkLst>
            <pc:docMk/>
            <pc:sldMk cId="0" sldId="259"/>
            <ac:spMk id="780" creationId="{00000000-0000-0000-0000-000000000000}"/>
          </ac:spMkLst>
        </pc:spChg>
        <pc:spChg chg="del">
          <ac:chgData name="Christian Leyva" userId="4403b810b94b23f0" providerId="LiveId" clId="{D3E19903-16E5-4BA6-98A7-E0C338E0ACF1}" dt="2022-04-17T22:57:31.200" v="408" actId="478"/>
          <ac:spMkLst>
            <pc:docMk/>
            <pc:sldMk cId="0" sldId="259"/>
            <ac:spMk id="781" creationId="{00000000-0000-0000-0000-000000000000}"/>
          </ac:spMkLst>
        </pc:spChg>
        <pc:spChg chg="mod">
          <ac:chgData name="Christian Leyva" userId="4403b810b94b23f0" providerId="LiveId" clId="{D3E19903-16E5-4BA6-98A7-E0C338E0ACF1}" dt="2022-04-17T23:13:56.358" v="618" actId="20577"/>
          <ac:spMkLst>
            <pc:docMk/>
            <pc:sldMk cId="0" sldId="259"/>
            <ac:spMk id="782" creationId="{00000000-0000-0000-0000-000000000000}"/>
          </ac:spMkLst>
        </pc:spChg>
        <pc:spChg chg="mod">
          <ac:chgData name="Christian Leyva" userId="4403b810b94b23f0" providerId="LiveId" clId="{D3E19903-16E5-4BA6-98A7-E0C338E0ACF1}" dt="2022-04-17T23:13:58.358" v="619" actId="20577"/>
          <ac:spMkLst>
            <pc:docMk/>
            <pc:sldMk cId="0" sldId="259"/>
            <ac:spMk id="783" creationId="{00000000-0000-0000-0000-000000000000}"/>
          </ac:spMkLst>
        </pc:spChg>
        <pc:spChg chg="mod">
          <ac:chgData name="Christian Leyva" userId="4403b810b94b23f0" providerId="LiveId" clId="{D3E19903-16E5-4BA6-98A7-E0C338E0ACF1}" dt="2022-04-17T23:14:00.270" v="620" actId="20577"/>
          <ac:spMkLst>
            <pc:docMk/>
            <pc:sldMk cId="0" sldId="259"/>
            <ac:spMk id="784" creationId="{00000000-0000-0000-0000-000000000000}"/>
          </ac:spMkLst>
        </pc:spChg>
        <pc:spChg chg="mod">
          <ac:chgData name="Christian Leyva" userId="4403b810b94b23f0" providerId="LiveId" clId="{D3E19903-16E5-4BA6-98A7-E0C338E0ACF1}" dt="2022-04-18T04:49:47.155" v="3682" actId="1076"/>
          <ac:spMkLst>
            <pc:docMk/>
            <pc:sldMk cId="0" sldId="259"/>
            <ac:spMk id="785" creationId="{00000000-0000-0000-0000-000000000000}"/>
          </ac:spMkLst>
        </pc:spChg>
        <pc:spChg chg="del mod">
          <ac:chgData name="Christian Leyva" userId="4403b810b94b23f0" providerId="LiveId" clId="{D3E19903-16E5-4BA6-98A7-E0C338E0ACF1}" dt="2022-04-18T04:49:28.566" v="3679" actId="478"/>
          <ac:spMkLst>
            <pc:docMk/>
            <pc:sldMk cId="0" sldId="259"/>
            <ac:spMk id="786" creationId="{00000000-0000-0000-0000-000000000000}"/>
          </ac:spMkLst>
        </pc:spChg>
        <pc:spChg chg="mod">
          <ac:chgData name="Christian Leyva" userId="4403b810b94b23f0" providerId="LiveId" clId="{D3E19903-16E5-4BA6-98A7-E0C338E0ACF1}" dt="2022-04-18T04:49:54.843" v="3683" actId="1076"/>
          <ac:spMkLst>
            <pc:docMk/>
            <pc:sldMk cId="0" sldId="259"/>
            <ac:spMk id="787" creationId="{00000000-0000-0000-0000-000000000000}"/>
          </ac:spMkLst>
        </pc:spChg>
      </pc:sldChg>
      <pc:sldChg chg="del">
        <pc:chgData name="Christian Leyva" userId="4403b810b94b23f0" providerId="LiveId" clId="{D3E19903-16E5-4BA6-98A7-E0C338E0ACF1}" dt="2022-04-17T23:02:51.369" v="547" actId="47"/>
        <pc:sldMkLst>
          <pc:docMk/>
          <pc:sldMk cId="0" sldId="260"/>
        </pc:sldMkLst>
      </pc:sldChg>
      <pc:sldChg chg="addSp delSp modSp mod modClrScheme modAnim chgLayout">
        <pc:chgData name="Christian Leyva" userId="4403b810b94b23f0" providerId="LiveId" clId="{D3E19903-16E5-4BA6-98A7-E0C338E0ACF1}" dt="2022-04-18T05:18:41.498" v="4476" actId="1035"/>
        <pc:sldMkLst>
          <pc:docMk/>
          <pc:sldMk cId="0" sldId="261"/>
        </pc:sldMkLst>
        <pc:spChg chg="add del mod">
          <ac:chgData name="Christian Leyva" userId="4403b810b94b23f0" providerId="LiveId" clId="{D3E19903-16E5-4BA6-98A7-E0C338E0ACF1}" dt="2022-04-17T23:59:08.089" v="796" actId="478"/>
          <ac:spMkLst>
            <pc:docMk/>
            <pc:sldMk cId="0" sldId="261"/>
            <ac:spMk id="3" creationId="{765559F8-D539-4A97-A81D-AE86298F291F}"/>
          </ac:spMkLst>
        </pc:spChg>
        <pc:spChg chg="add mod">
          <ac:chgData name="Christian Leyva" userId="4403b810b94b23f0" providerId="LiveId" clId="{D3E19903-16E5-4BA6-98A7-E0C338E0ACF1}" dt="2022-04-18T00:09:21.857" v="1334" actId="164"/>
          <ac:spMkLst>
            <pc:docMk/>
            <pc:sldMk cId="0" sldId="261"/>
            <ac:spMk id="6" creationId="{35982B29-4E17-493D-B914-32CC8E43251B}"/>
          </ac:spMkLst>
        </pc:spChg>
        <pc:spChg chg="add del mod">
          <ac:chgData name="Christian Leyva" userId="4403b810b94b23f0" providerId="LiveId" clId="{D3E19903-16E5-4BA6-98A7-E0C338E0ACF1}" dt="2022-04-18T00:52:54.674" v="1686" actId="478"/>
          <ac:spMkLst>
            <pc:docMk/>
            <pc:sldMk cId="0" sldId="261"/>
            <ac:spMk id="26" creationId="{8B4E5818-B3F9-4C9D-A06C-6DC4B1FD7B5A}"/>
          </ac:spMkLst>
        </pc:spChg>
        <pc:spChg chg="add mod ord">
          <ac:chgData name="Christian Leyva" userId="4403b810b94b23f0" providerId="LiveId" clId="{D3E19903-16E5-4BA6-98A7-E0C338E0ACF1}" dt="2022-04-18T05:18:32.809" v="4458" actId="1076"/>
          <ac:spMkLst>
            <pc:docMk/>
            <pc:sldMk cId="0" sldId="261"/>
            <ac:spMk id="27" creationId="{8BAD5BAB-FA9F-42DF-8B6E-1EE7F55DE850}"/>
          </ac:spMkLst>
        </pc:spChg>
        <pc:spChg chg="add del mod">
          <ac:chgData name="Christian Leyva" userId="4403b810b94b23f0" providerId="LiveId" clId="{D3E19903-16E5-4BA6-98A7-E0C338E0ACF1}" dt="2022-04-18T00:52:57.242" v="1687" actId="478"/>
          <ac:spMkLst>
            <pc:docMk/>
            <pc:sldMk cId="0" sldId="261"/>
            <ac:spMk id="28" creationId="{57B58C43-36EF-4C9D-A623-FD297F772507}"/>
          </ac:spMkLst>
        </pc:spChg>
        <pc:spChg chg="add del mod">
          <ac:chgData name="Christian Leyva" userId="4403b810b94b23f0" providerId="LiveId" clId="{D3E19903-16E5-4BA6-98A7-E0C338E0ACF1}" dt="2022-04-18T00:56:14.846" v="1781" actId="1036"/>
          <ac:spMkLst>
            <pc:docMk/>
            <pc:sldMk cId="0" sldId="261"/>
            <ac:spMk id="29" creationId="{64AE2504-F4A9-41F8-AA5F-09232E6FDF91}"/>
          </ac:spMkLst>
        </pc:spChg>
        <pc:spChg chg="add mod">
          <ac:chgData name="Christian Leyva" userId="4403b810b94b23f0" providerId="LiveId" clId="{D3E19903-16E5-4BA6-98A7-E0C338E0ACF1}" dt="2022-04-18T00:56:14.846" v="1781" actId="1036"/>
          <ac:spMkLst>
            <pc:docMk/>
            <pc:sldMk cId="0" sldId="261"/>
            <ac:spMk id="30" creationId="{683DF9C1-A33C-4EDB-8E03-3A29DF52BA01}"/>
          </ac:spMkLst>
        </pc:spChg>
        <pc:spChg chg="add mod">
          <ac:chgData name="Christian Leyva" userId="4403b810b94b23f0" providerId="LiveId" clId="{D3E19903-16E5-4BA6-98A7-E0C338E0ACF1}" dt="2022-04-18T00:56:14.846" v="1781" actId="1036"/>
          <ac:spMkLst>
            <pc:docMk/>
            <pc:sldMk cId="0" sldId="261"/>
            <ac:spMk id="31" creationId="{36867251-391E-40CE-8F05-B490D25F5071}"/>
          </ac:spMkLst>
        </pc:spChg>
        <pc:spChg chg="add mod">
          <ac:chgData name="Christian Leyva" userId="4403b810b94b23f0" providerId="LiveId" clId="{D3E19903-16E5-4BA6-98A7-E0C338E0ACF1}" dt="2022-04-18T00:56:14.846" v="1781" actId="1036"/>
          <ac:spMkLst>
            <pc:docMk/>
            <pc:sldMk cId="0" sldId="261"/>
            <ac:spMk id="32" creationId="{A82878EE-0BDD-4873-B100-CF2A92E12915}"/>
          </ac:spMkLst>
        </pc:spChg>
        <pc:spChg chg="add mod">
          <ac:chgData name="Christian Leyva" userId="4403b810b94b23f0" providerId="LiveId" clId="{D3E19903-16E5-4BA6-98A7-E0C338E0ACF1}" dt="2022-04-18T05:18:41.498" v="4476" actId="1035"/>
          <ac:spMkLst>
            <pc:docMk/>
            <pc:sldMk cId="0" sldId="261"/>
            <ac:spMk id="38" creationId="{DFC5091E-AD4A-4DBA-8F34-433615E954AE}"/>
          </ac:spMkLst>
        </pc:spChg>
        <pc:spChg chg="add mod">
          <ac:chgData name="Christian Leyva" userId="4403b810b94b23f0" providerId="LiveId" clId="{D3E19903-16E5-4BA6-98A7-E0C338E0ACF1}" dt="2022-04-18T05:18:41.498" v="4476" actId="1035"/>
          <ac:spMkLst>
            <pc:docMk/>
            <pc:sldMk cId="0" sldId="261"/>
            <ac:spMk id="39" creationId="{42AB13A7-FDB2-4F51-A3C9-A78D41846F2A}"/>
          </ac:spMkLst>
        </pc:spChg>
        <pc:spChg chg="del">
          <ac:chgData name="Christian Leyva" userId="4403b810b94b23f0" providerId="LiveId" clId="{D3E19903-16E5-4BA6-98A7-E0C338E0ACF1}" dt="2022-04-17T23:59:04.995" v="794" actId="478"/>
          <ac:spMkLst>
            <pc:docMk/>
            <pc:sldMk cId="0" sldId="261"/>
            <ac:spMk id="846" creationId="{00000000-0000-0000-0000-000000000000}"/>
          </ac:spMkLst>
        </pc:spChg>
        <pc:spChg chg="mod ord">
          <ac:chgData name="Christian Leyva" userId="4403b810b94b23f0" providerId="LiveId" clId="{D3E19903-16E5-4BA6-98A7-E0C338E0ACF1}" dt="2022-04-18T05:18:20.174" v="4455" actId="1076"/>
          <ac:spMkLst>
            <pc:docMk/>
            <pc:sldMk cId="0" sldId="261"/>
            <ac:spMk id="847" creationId="{00000000-0000-0000-0000-000000000000}"/>
          </ac:spMkLst>
        </pc:spChg>
        <pc:spChg chg="del">
          <ac:chgData name="Christian Leyva" userId="4403b810b94b23f0" providerId="LiveId" clId="{D3E19903-16E5-4BA6-98A7-E0C338E0ACF1}" dt="2022-04-17T23:59:06.338" v="795" actId="478"/>
          <ac:spMkLst>
            <pc:docMk/>
            <pc:sldMk cId="0" sldId="261"/>
            <ac:spMk id="867" creationId="{00000000-0000-0000-0000-000000000000}"/>
          </ac:spMkLst>
        </pc:spChg>
        <pc:grpChg chg="add mod">
          <ac:chgData name="Christian Leyva" userId="4403b810b94b23f0" providerId="LiveId" clId="{D3E19903-16E5-4BA6-98A7-E0C338E0ACF1}" dt="2022-04-18T05:18:25.059" v="4457" actId="1076"/>
          <ac:grpSpMkLst>
            <pc:docMk/>
            <pc:sldMk cId="0" sldId="261"/>
            <ac:grpSpMk id="7" creationId="{F6CAB005-5CF9-4AB4-8F85-5F7E3DC8B530}"/>
          </ac:grpSpMkLst>
        </pc:grpChg>
        <pc:grpChg chg="del">
          <ac:chgData name="Christian Leyva" userId="4403b810b94b23f0" providerId="LiveId" clId="{D3E19903-16E5-4BA6-98A7-E0C338E0ACF1}" dt="2022-04-17T23:59:03.575" v="793" actId="478"/>
          <ac:grpSpMkLst>
            <pc:docMk/>
            <pc:sldMk cId="0" sldId="261"/>
            <ac:grpSpMk id="848" creationId="{00000000-0000-0000-0000-000000000000}"/>
          </ac:grpSpMkLst>
        </pc:grpChg>
        <pc:picChg chg="add mod modCrop">
          <ac:chgData name="Christian Leyva" userId="4403b810b94b23f0" providerId="LiveId" clId="{D3E19903-16E5-4BA6-98A7-E0C338E0ACF1}" dt="2022-04-18T00:56:04.380" v="1763" actId="1076"/>
          <ac:picMkLst>
            <pc:docMk/>
            <pc:sldMk cId="0" sldId="261"/>
            <ac:picMk id="5" creationId="{783386A1-6DCB-412A-B7CC-4C95251C99AF}"/>
          </ac:picMkLst>
        </pc:picChg>
        <pc:picChg chg="add del mod">
          <ac:chgData name="Christian Leyva" userId="4403b810b94b23f0" providerId="LiveId" clId="{D3E19903-16E5-4BA6-98A7-E0C338E0ACF1}" dt="2022-04-18T00:06:42.552" v="1285" actId="478"/>
          <ac:picMkLst>
            <pc:docMk/>
            <pc:sldMk cId="0" sldId="261"/>
            <ac:picMk id="3074" creationId="{7DDA9E20-2CEA-451C-AFEB-BAE5F5AA4F50}"/>
          </ac:picMkLst>
        </pc:picChg>
      </pc:sldChg>
      <pc:sldChg chg="addSp delSp modSp mod ord addAnim delAnim modAnim">
        <pc:chgData name="Christian Leyva" userId="4403b810b94b23f0" providerId="LiveId" clId="{D3E19903-16E5-4BA6-98A7-E0C338E0ACF1}" dt="2022-04-18T05:17:47.066" v="4448" actId="14100"/>
        <pc:sldMkLst>
          <pc:docMk/>
          <pc:sldMk cId="0" sldId="262"/>
        </pc:sldMkLst>
        <pc:spChg chg="add del mod">
          <ac:chgData name="Christian Leyva" userId="4403b810b94b23f0" providerId="LiveId" clId="{D3E19903-16E5-4BA6-98A7-E0C338E0ACF1}" dt="2022-04-17T23:12:56.739" v="582" actId="478"/>
          <ac:spMkLst>
            <pc:docMk/>
            <pc:sldMk cId="0" sldId="262"/>
            <ac:spMk id="3" creationId="{CBC0325C-10C4-4A6D-8A33-7EC76D128F70}"/>
          </ac:spMkLst>
        </pc:spChg>
        <pc:spChg chg="add mod">
          <ac:chgData name="Christian Leyva" userId="4403b810b94b23f0" providerId="LiveId" clId="{D3E19903-16E5-4BA6-98A7-E0C338E0ACF1}" dt="2022-04-17T23:56:41.858" v="784" actId="1076"/>
          <ac:spMkLst>
            <pc:docMk/>
            <pc:sldMk cId="0" sldId="262"/>
            <ac:spMk id="5" creationId="{F5A5C329-E08C-4893-85F6-48E3D5CF041B}"/>
          </ac:spMkLst>
        </pc:spChg>
        <pc:spChg chg="add mod">
          <ac:chgData name="Christian Leyva" userId="4403b810b94b23f0" providerId="LiveId" clId="{D3E19903-16E5-4BA6-98A7-E0C338E0ACF1}" dt="2022-04-18T00:43:13.098" v="1615" actId="1076"/>
          <ac:spMkLst>
            <pc:docMk/>
            <pc:sldMk cId="0" sldId="262"/>
            <ac:spMk id="110" creationId="{9802CA92-A871-4B05-B913-E69B7EF14042}"/>
          </ac:spMkLst>
        </pc:spChg>
        <pc:spChg chg="mod">
          <ac:chgData name="Christian Leyva" userId="4403b810b94b23f0" providerId="LiveId" clId="{D3E19903-16E5-4BA6-98A7-E0C338E0ACF1}" dt="2022-04-18T05:17:32.557" v="4443" actId="1076"/>
          <ac:spMkLst>
            <pc:docMk/>
            <pc:sldMk cId="0" sldId="262"/>
            <ac:spMk id="886" creationId="{00000000-0000-0000-0000-000000000000}"/>
          </ac:spMkLst>
        </pc:spChg>
        <pc:spChg chg="mod">
          <ac:chgData name="Christian Leyva" userId="4403b810b94b23f0" providerId="LiveId" clId="{D3E19903-16E5-4BA6-98A7-E0C338E0ACF1}" dt="2022-04-18T05:17:47.066" v="4448" actId="14100"/>
          <ac:spMkLst>
            <pc:docMk/>
            <pc:sldMk cId="0" sldId="262"/>
            <ac:spMk id="887" creationId="{00000000-0000-0000-0000-000000000000}"/>
          </ac:spMkLst>
        </pc:spChg>
        <pc:spChg chg="mod">
          <ac:chgData name="Christian Leyva" userId="4403b810b94b23f0" providerId="LiveId" clId="{D3E19903-16E5-4BA6-98A7-E0C338E0ACF1}" dt="2022-04-18T05:17:32.557" v="4443" actId="1076"/>
          <ac:spMkLst>
            <pc:docMk/>
            <pc:sldMk cId="0" sldId="262"/>
            <ac:spMk id="888" creationId="{00000000-0000-0000-0000-000000000000}"/>
          </ac:spMkLst>
        </pc:spChg>
        <pc:spChg chg="del">
          <ac:chgData name="Christian Leyva" userId="4403b810b94b23f0" providerId="LiveId" clId="{D3E19903-16E5-4BA6-98A7-E0C338E0ACF1}" dt="2022-04-17T23:12:54.538" v="581" actId="478"/>
          <ac:spMkLst>
            <pc:docMk/>
            <pc:sldMk cId="0" sldId="262"/>
            <ac:spMk id="889" creationId="{00000000-0000-0000-0000-000000000000}"/>
          </ac:spMkLst>
        </pc:spChg>
        <pc:spChg chg="del">
          <ac:chgData name="Christian Leyva" userId="4403b810b94b23f0" providerId="LiveId" clId="{D3E19903-16E5-4BA6-98A7-E0C338E0ACF1}" dt="2022-04-17T23:13:27.582" v="610" actId="478"/>
          <ac:spMkLst>
            <pc:docMk/>
            <pc:sldMk cId="0" sldId="262"/>
            <ac:spMk id="973" creationId="{00000000-0000-0000-0000-000000000000}"/>
          </ac:spMkLst>
        </pc:spChg>
        <pc:spChg chg="mod">
          <ac:chgData name="Christian Leyva" userId="4403b810b94b23f0" providerId="LiveId" clId="{D3E19903-16E5-4BA6-98A7-E0C338E0ACF1}" dt="2022-04-18T00:43:15.772" v="1616" actId="1076"/>
          <ac:spMkLst>
            <pc:docMk/>
            <pc:sldMk cId="0" sldId="262"/>
            <ac:spMk id="975" creationId="{00000000-0000-0000-0000-000000000000}"/>
          </ac:spMkLst>
        </pc:spChg>
        <pc:spChg chg="del mod">
          <ac:chgData name="Christian Leyva" userId="4403b810b94b23f0" providerId="LiveId" clId="{D3E19903-16E5-4BA6-98A7-E0C338E0ACF1}" dt="2022-04-17T23:12:51.367" v="580" actId="478"/>
          <ac:spMkLst>
            <pc:docMk/>
            <pc:sldMk cId="0" sldId="262"/>
            <ac:spMk id="976" creationId="{00000000-0000-0000-0000-000000000000}"/>
          </ac:spMkLst>
        </pc:spChg>
        <pc:grpChg chg="del mod">
          <ac:chgData name="Christian Leyva" userId="4403b810b94b23f0" providerId="LiveId" clId="{D3E19903-16E5-4BA6-98A7-E0C338E0ACF1}" dt="2022-04-17T23:13:25.117" v="608" actId="478"/>
          <ac:grpSpMkLst>
            <pc:docMk/>
            <pc:sldMk cId="0" sldId="262"/>
            <ac:grpSpMk id="872" creationId="{00000000-0000-0000-0000-000000000000}"/>
          </ac:grpSpMkLst>
        </pc:grpChg>
        <pc:grpChg chg="del">
          <ac:chgData name="Christian Leyva" userId="4403b810b94b23f0" providerId="LiveId" clId="{D3E19903-16E5-4BA6-98A7-E0C338E0ACF1}" dt="2022-04-17T23:13:26.578" v="609" actId="478"/>
          <ac:grpSpMkLst>
            <pc:docMk/>
            <pc:sldMk cId="0" sldId="262"/>
            <ac:grpSpMk id="877" creationId="{00000000-0000-0000-0000-000000000000}"/>
          </ac:grpSpMkLst>
        </pc:grpChg>
        <pc:grpChg chg="del">
          <ac:chgData name="Christian Leyva" userId="4403b810b94b23f0" providerId="LiveId" clId="{D3E19903-16E5-4BA6-98A7-E0C338E0ACF1}" dt="2022-04-17T23:13:23.324" v="606" actId="478"/>
          <ac:grpSpMkLst>
            <pc:docMk/>
            <pc:sldMk cId="0" sldId="262"/>
            <ac:grpSpMk id="890" creationId="{00000000-0000-0000-0000-000000000000}"/>
          </ac:grpSpMkLst>
        </pc:grpChg>
        <pc:graphicFrameChg chg="add del mod">
          <ac:chgData name="Christian Leyva" userId="4403b810b94b23f0" providerId="LiveId" clId="{D3E19903-16E5-4BA6-98A7-E0C338E0ACF1}" dt="2022-04-17T23:54:23.395" v="770" actId="478"/>
          <ac:graphicFrameMkLst>
            <pc:docMk/>
            <pc:sldMk cId="0" sldId="262"/>
            <ac:graphicFrameMk id="6" creationId="{956C0AB8-D920-4317-B765-A1621F000F48}"/>
          </ac:graphicFrameMkLst>
        </pc:graphicFrameChg>
        <pc:picChg chg="add del mod">
          <ac:chgData name="Christian Leyva" userId="4403b810b94b23f0" providerId="LiveId" clId="{D3E19903-16E5-4BA6-98A7-E0C338E0ACF1}" dt="2022-04-17T23:57:34.678" v="785" actId="478"/>
          <ac:picMkLst>
            <pc:docMk/>
            <pc:sldMk cId="0" sldId="262"/>
            <ac:picMk id="8" creationId="{EB94B522-87FA-44BC-8914-48751B07AD5D}"/>
          </ac:picMkLst>
        </pc:picChg>
        <pc:picChg chg="add del mod modCrop">
          <ac:chgData name="Christian Leyva" userId="4403b810b94b23f0" providerId="LiveId" clId="{D3E19903-16E5-4BA6-98A7-E0C338E0ACF1}" dt="2022-04-18T00:40:37.258" v="1565" actId="478"/>
          <ac:picMkLst>
            <pc:docMk/>
            <pc:sldMk cId="0" sldId="262"/>
            <ac:picMk id="10" creationId="{F8EC790E-1C8E-46F2-8E3F-77B881DD1877}"/>
          </ac:picMkLst>
        </pc:picChg>
        <pc:picChg chg="add del mod">
          <ac:chgData name="Christian Leyva" userId="4403b810b94b23f0" providerId="LiveId" clId="{D3E19903-16E5-4BA6-98A7-E0C338E0ACF1}" dt="2022-04-17T23:17:35.077" v="718" actId="478"/>
          <ac:picMkLst>
            <pc:docMk/>
            <pc:sldMk cId="0" sldId="262"/>
            <ac:picMk id="111" creationId="{6CA36F6D-AAB5-49E6-9F2E-5223059D4800}"/>
          </ac:picMkLst>
        </pc:picChg>
        <pc:picChg chg="add mod">
          <ac:chgData name="Christian Leyva" userId="4403b810b94b23f0" providerId="LiveId" clId="{D3E19903-16E5-4BA6-98A7-E0C338E0ACF1}" dt="2022-04-17T23:56:38.999" v="783" actId="1076"/>
          <ac:picMkLst>
            <pc:docMk/>
            <pc:sldMk cId="0" sldId="262"/>
            <ac:picMk id="1026" creationId="{EAB24D46-A2A4-42AD-8745-93DDD4381CE0}"/>
          </ac:picMkLst>
        </pc:picChg>
      </pc:sldChg>
      <pc:sldChg chg="del">
        <pc:chgData name="Christian Leyva" userId="4403b810b94b23f0" providerId="LiveId" clId="{D3E19903-16E5-4BA6-98A7-E0C338E0ACF1}" dt="2022-04-18T00:03:59.241" v="1078" actId="47"/>
        <pc:sldMkLst>
          <pc:docMk/>
          <pc:sldMk cId="0" sldId="263"/>
        </pc:sldMkLst>
      </pc:sldChg>
      <pc:sldChg chg="addSp delSp modSp mod">
        <pc:chgData name="Christian Leyva" userId="4403b810b94b23f0" providerId="LiveId" clId="{D3E19903-16E5-4BA6-98A7-E0C338E0ACF1}" dt="2022-04-18T01:20:05.303" v="1913" actId="1076"/>
        <pc:sldMkLst>
          <pc:docMk/>
          <pc:sldMk cId="0" sldId="264"/>
        </pc:sldMkLst>
        <pc:spChg chg="add mod">
          <ac:chgData name="Christian Leyva" userId="4403b810b94b23f0" providerId="LiveId" clId="{D3E19903-16E5-4BA6-98A7-E0C338E0ACF1}" dt="2022-04-18T01:19:50.552" v="1911" actId="1076"/>
          <ac:spMkLst>
            <pc:docMk/>
            <pc:sldMk cId="0" sldId="264"/>
            <ac:spMk id="2" creationId="{333A4C82-B633-49A6-A802-BC671D454628}"/>
          </ac:spMkLst>
        </pc:spChg>
        <pc:spChg chg="add mod">
          <ac:chgData name="Christian Leyva" userId="4403b810b94b23f0" providerId="LiveId" clId="{D3E19903-16E5-4BA6-98A7-E0C338E0ACF1}" dt="2022-04-18T00:54:00.004" v="1704" actId="1076"/>
          <ac:spMkLst>
            <pc:docMk/>
            <pc:sldMk cId="0" sldId="264"/>
            <ac:spMk id="16" creationId="{476FDCF5-6373-443F-B88F-840E3A546159}"/>
          </ac:spMkLst>
        </pc:spChg>
        <pc:spChg chg="add mod">
          <ac:chgData name="Christian Leyva" userId="4403b810b94b23f0" providerId="LiveId" clId="{D3E19903-16E5-4BA6-98A7-E0C338E0ACF1}" dt="2022-04-18T00:54:01.628" v="1706" actId="20577"/>
          <ac:spMkLst>
            <pc:docMk/>
            <pc:sldMk cId="0" sldId="264"/>
            <ac:spMk id="17" creationId="{742FA932-DF27-484A-AAD3-1F08023B434B}"/>
          </ac:spMkLst>
        </pc:spChg>
        <pc:spChg chg="add del mod">
          <ac:chgData name="Christian Leyva" userId="4403b810b94b23f0" providerId="LiveId" clId="{D3E19903-16E5-4BA6-98A7-E0C338E0ACF1}" dt="2022-04-18T00:57:42.326" v="1805"/>
          <ac:spMkLst>
            <pc:docMk/>
            <pc:sldMk cId="0" sldId="264"/>
            <ac:spMk id="18" creationId="{8E8B4300-A8B6-477C-8B72-D21ED6E9B7FC}"/>
          </ac:spMkLst>
        </pc:spChg>
        <pc:spChg chg="add del mod">
          <ac:chgData name="Christian Leyva" userId="4403b810b94b23f0" providerId="LiveId" clId="{D3E19903-16E5-4BA6-98A7-E0C338E0ACF1}" dt="2022-04-18T00:57:42.326" v="1805"/>
          <ac:spMkLst>
            <pc:docMk/>
            <pc:sldMk cId="0" sldId="264"/>
            <ac:spMk id="19" creationId="{1C0BAFB2-443F-49F0-BA64-72797F386796}"/>
          </ac:spMkLst>
        </pc:spChg>
        <pc:spChg chg="mod">
          <ac:chgData name="Christian Leyva" userId="4403b810b94b23f0" providerId="LiveId" clId="{D3E19903-16E5-4BA6-98A7-E0C338E0ACF1}" dt="2022-04-18T00:54:43.267" v="1741" actId="1076"/>
          <ac:spMkLst>
            <pc:docMk/>
            <pc:sldMk cId="0" sldId="264"/>
            <ac:spMk id="989" creationId="{00000000-0000-0000-0000-000000000000}"/>
          </ac:spMkLst>
        </pc:spChg>
        <pc:spChg chg="del">
          <ac:chgData name="Christian Leyva" userId="4403b810b94b23f0" providerId="LiveId" clId="{D3E19903-16E5-4BA6-98A7-E0C338E0ACF1}" dt="2022-04-18T00:59:40.029" v="1832" actId="478"/>
          <ac:spMkLst>
            <pc:docMk/>
            <pc:sldMk cId="0" sldId="264"/>
            <ac:spMk id="990" creationId="{00000000-0000-0000-0000-000000000000}"/>
          </ac:spMkLst>
        </pc:spChg>
        <pc:spChg chg="del">
          <ac:chgData name="Christian Leyva" userId="4403b810b94b23f0" providerId="LiveId" clId="{D3E19903-16E5-4BA6-98A7-E0C338E0ACF1}" dt="2022-04-18T00:57:37" v="1801" actId="478"/>
          <ac:spMkLst>
            <pc:docMk/>
            <pc:sldMk cId="0" sldId="264"/>
            <ac:spMk id="992" creationId="{00000000-0000-0000-0000-000000000000}"/>
          </ac:spMkLst>
        </pc:spChg>
        <pc:spChg chg="del">
          <ac:chgData name="Christian Leyva" userId="4403b810b94b23f0" providerId="LiveId" clId="{D3E19903-16E5-4BA6-98A7-E0C338E0ACF1}" dt="2022-04-18T00:57:34.708" v="1800" actId="478"/>
          <ac:spMkLst>
            <pc:docMk/>
            <pc:sldMk cId="0" sldId="264"/>
            <ac:spMk id="993" creationId="{00000000-0000-0000-0000-000000000000}"/>
          </ac:spMkLst>
        </pc:spChg>
        <pc:spChg chg="del">
          <ac:chgData name="Christian Leyva" userId="4403b810b94b23f0" providerId="LiveId" clId="{D3E19903-16E5-4BA6-98A7-E0C338E0ACF1}" dt="2022-04-18T00:57:30.474" v="1798" actId="478"/>
          <ac:spMkLst>
            <pc:docMk/>
            <pc:sldMk cId="0" sldId="264"/>
            <ac:spMk id="994" creationId="{00000000-0000-0000-0000-000000000000}"/>
          </ac:spMkLst>
        </pc:spChg>
        <pc:spChg chg="del">
          <ac:chgData name="Christian Leyva" userId="4403b810b94b23f0" providerId="LiveId" clId="{D3E19903-16E5-4BA6-98A7-E0C338E0ACF1}" dt="2022-04-18T00:57:37" v="1801" actId="478"/>
          <ac:spMkLst>
            <pc:docMk/>
            <pc:sldMk cId="0" sldId="264"/>
            <ac:spMk id="995" creationId="{00000000-0000-0000-0000-000000000000}"/>
          </ac:spMkLst>
        </pc:spChg>
        <pc:spChg chg="del">
          <ac:chgData name="Christian Leyva" userId="4403b810b94b23f0" providerId="LiveId" clId="{D3E19903-16E5-4BA6-98A7-E0C338E0ACF1}" dt="2022-04-18T00:57:33.869" v="1799" actId="478"/>
          <ac:spMkLst>
            <pc:docMk/>
            <pc:sldMk cId="0" sldId="264"/>
            <ac:spMk id="996" creationId="{00000000-0000-0000-0000-000000000000}"/>
          </ac:spMkLst>
        </pc:spChg>
        <pc:spChg chg="mod">
          <ac:chgData name="Christian Leyva" userId="4403b810b94b23f0" providerId="LiveId" clId="{D3E19903-16E5-4BA6-98A7-E0C338E0ACF1}" dt="2022-04-18T01:20:05.303" v="1913" actId="1076"/>
          <ac:spMkLst>
            <pc:docMk/>
            <pc:sldMk cId="0" sldId="264"/>
            <ac:spMk id="997" creationId="{00000000-0000-0000-0000-000000000000}"/>
          </ac:spMkLst>
        </pc:spChg>
        <pc:spChg chg="del">
          <ac:chgData name="Christian Leyva" userId="4403b810b94b23f0" providerId="LiveId" clId="{D3E19903-16E5-4BA6-98A7-E0C338E0ACF1}" dt="2022-04-18T00:57:37" v="1801" actId="478"/>
          <ac:spMkLst>
            <pc:docMk/>
            <pc:sldMk cId="0" sldId="264"/>
            <ac:spMk id="998" creationId="{00000000-0000-0000-0000-000000000000}"/>
          </ac:spMkLst>
        </pc:spChg>
        <pc:spChg chg="del">
          <ac:chgData name="Christian Leyva" userId="4403b810b94b23f0" providerId="LiveId" clId="{D3E19903-16E5-4BA6-98A7-E0C338E0ACF1}" dt="2022-04-18T00:57:37" v="1801" actId="478"/>
          <ac:spMkLst>
            <pc:docMk/>
            <pc:sldMk cId="0" sldId="264"/>
            <ac:spMk id="999" creationId="{00000000-0000-0000-0000-000000000000}"/>
          </ac:spMkLst>
        </pc:spChg>
        <pc:spChg chg="del">
          <ac:chgData name="Christian Leyva" userId="4403b810b94b23f0" providerId="LiveId" clId="{D3E19903-16E5-4BA6-98A7-E0C338E0ACF1}" dt="2022-04-18T00:57:37.473" v="1802" actId="478"/>
          <ac:spMkLst>
            <pc:docMk/>
            <pc:sldMk cId="0" sldId="264"/>
            <ac:spMk id="1000" creationId="{00000000-0000-0000-0000-000000000000}"/>
          </ac:spMkLst>
        </pc:spChg>
        <pc:spChg chg="del">
          <ac:chgData name="Christian Leyva" userId="4403b810b94b23f0" providerId="LiveId" clId="{D3E19903-16E5-4BA6-98A7-E0C338E0ACF1}" dt="2022-04-18T00:57:37" v="1801" actId="478"/>
          <ac:spMkLst>
            <pc:docMk/>
            <pc:sldMk cId="0" sldId="264"/>
            <ac:spMk id="1001" creationId="{00000000-0000-0000-0000-000000000000}"/>
          </ac:spMkLst>
        </pc:spChg>
        <pc:spChg chg="del">
          <ac:chgData name="Christian Leyva" userId="4403b810b94b23f0" providerId="LiveId" clId="{D3E19903-16E5-4BA6-98A7-E0C338E0ACF1}" dt="2022-04-18T00:57:37" v="1801" actId="478"/>
          <ac:spMkLst>
            <pc:docMk/>
            <pc:sldMk cId="0" sldId="264"/>
            <ac:spMk id="1002" creationId="{00000000-0000-0000-0000-000000000000}"/>
          </ac:spMkLst>
        </pc:spChg>
        <pc:picChg chg="del">
          <ac:chgData name="Christian Leyva" userId="4403b810b94b23f0" providerId="LiveId" clId="{D3E19903-16E5-4BA6-98A7-E0C338E0ACF1}" dt="2022-04-18T00:59:37.344" v="1831" actId="478"/>
          <ac:picMkLst>
            <pc:docMk/>
            <pc:sldMk cId="0" sldId="264"/>
            <ac:picMk id="991" creationId="{00000000-0000-0000-0000-000000000000}"/>
          </ac:picMkLst>
        </pc:picChg>
        <pc:picChg chg="add del mod">
          <ac:chgData name="Christian Leyva" userId="4403b810b94b23f0" providerId="LiveId" clId="{D3E19903-16E5-4BA6-98A7-E0C338E0ACF1}" dt="2022-04-18T01:02:52.967" v="1843" actId="21"/>
          <ac:picMkLst>
            <pc:docMk/>
            <pc:sldMk cId="0" sldId="264"/>
            <ac:picMk id="4098" creationId="{191F1757-863B-4D99-AA09-B1CCEE25A35E}"/>
          </ac:picMkLst>
        </pc:picChg>
        <pc:picChg chg="add mod">
          <ac:chgData name="Christian Leyva" userId="4403b810b94b23f0" providerId="LiveId" clId="{D3E19903-16E5-4BA6-98A7-E0C338E0ACF1}" dt="2022-04-18T01:03:55.391" v="1853" actId="14100"/>
          <ac:picMkLst>
            <pc:docMk/>
            <pc:sldMk cId="0" sldId="264"/>
            <ac:picMk id="4100" creationId="{0A93EF56-2EA3-4C05-9A4C-24B0F6E3FCA7}"/>
          </ac:picMkLst>
        </pc:picChg>
      </pc:sldChg>
      <pc:sldChg chg="addSp delSp modSp mod">
        <pc:chgData name="Christian Leyva" userId="4403b810b94b23f0" providerId="LiveId" clId="{D3E19903-16E5-4BA6-98A7-E0C338E0ACF1}" dt="2022-04-18T01:53:08.671" v="2661" actId="1036"/>
        <pc:sldMkLst>
          <pc:docMk/>
          <pc:sldMk cId="0" sldId="265"/>
        </pc:sldMkLst>
        <pc:spChg chg="add del mod">
          <ac:chgData name="Christian Leyva" userId="4403b810b94b23f0" providerId="LiveId" clId="{D3E19903-16E5-4BA6-98A7-E0C338E0ACF1}" dt="2022-04-18T01:02:45.256" v="1840" actId="478"/>
          <ac:spMkLst>
            <pc:docMk/>
            <pc:sldMk cId="0" sldId="265"/>
            <ac:spMk id="3" creationId="{FB20AF06-421C-4BA2-985E-1B7D67FB79EE}"/>
          </ac:spMkLst>
        </pc:spChg>
        <pc:spChg chg="add del mod">
          <ac:chgData name="Christian Leyva" userId="4403b810b94b23f0" providerId="LiveId" clId="{D3E19903-16E5-4BA6-98A7-E0C338E0ACF1}" dt="2022-04-18T01:02:48.231" v="1841" actId="478"/>
          <ac:spMkLst>
            <pc:docMk/>
            <pc:sldMk cId="0" sldId="265"/>
            <ac:spMk id="5" creationId="{29D89872-DF31-4202-8388-FDF413F58817}"/>
          </ac:spMkLst>
        </pc:spChg>
        <pc:spChg chg="add del mod">
          <ac:chgData name="Christian Leyva" userId="4403b810b94b23f0" providerId="LiveId" clId="{D3E19903-16E5-4BA6-98A7-E0C338E0ACF1}" dt="2022-04-18T01:02:42.593" v="1839" actId="478"/>
          <ac:spMkLst>
            <pc:docMk/>
            <pc:sldMk cId="0" sldId="265"/>
            <ac:spMk id="7" creationId="{10149140-1002-493F-AEEA-51ABE82E85C8}"/>
          </ac:spMkLst>
        </pc:spChg>
        <pc:spChg chg="add mod">
          <ac:chgData name="Christian Leyva" userId="4403b810b94b23f0" providerId="LiveId" clId="{D3E19903-16E5-4BA6-98A7-E0C338E0ACF1}" dt="2022-04-18T01:49:16.913" v="2574" actId="1035"/>
          <ac:spMkLst>
            <pc:docMk/>
            <pc:sldMk cId="0" sldId="265"/>
            <ac:spMk id="8" creationId="{D127CC52-91F3-482B-B500-1F57D38AA550}"/>
          </ac:spMkLst>
        </pc:spChg>
        <pc:spChg chg="add mod">
          <ac:chgData name="Christian Leyva" userId="4403b810b94b23f0" providerId="LiveId" clId="{D3E19903-16E5-4BA6-98A7-E0C338E0ACF1}" dt="2022-04-18T01:53:08.671" v="2661" actId="1036"/>
          <ac:spMkLst>
            <pc:docMk/>
            <pc:sldMk cId="0" sldId="265"/>
            <ac:spMk id="10" creationId="{A523F5D5-720F-4C5B-9B8D-CD35A05105D3}"/>
          </ac:spMkLst>
        </pc:spChg>
        <pc:spChg chg="del">
          <ac:chgData name="Christian Leyva" userId="4403b810b94b23f0" providerId="LiveId" clId="{D3E19903-16E5-4BA6-98A7-E0C338E0ACF1}" dt="2022-04-18T01:02:34.883" v="1837" actId="478"/>
          <ac:spMkLst>
            <pc:docMk/>
            <pc:sldMk cId="0" sldId="265"/>
            <ac:spMk id="1007" creationId="{00000000-0000-0000-0000-000000000000}"/>
          </ac:spMkLst>
        </pc:spChg>
        <pc:spChg chg="del">
          <ac:chgData name="Christian Leyva" userId="4403b810b94b23f0" providerId="LiveId" clId="{D3E19903-16E5-4BA6-98A7-E0C338E0ACF1}" dt="2022-04-18T01:02:28.906" v="1835" actId="478"/>
          <ac:spMkLst>
            <pc:docMk/>
            <pc:sldMk cId="0" sldId="265"/>
            <ac:spMk id="1008" creationId="{00000000-0000-0000-0000-000000000000}"/>
          </ac:spMkLst>
        </pc:spChg>
        <pc:spChg chg="mod">
          <ac:chgData name="Christian Leyva" userId="4403b810b94b23f0" providerId="LiveId" clId="{D3E19903-16E5-4BA6-98A7-E0C338E0ACF1}" dt="2022-04-18T01:52:53.377" v="2647" actId="1076"/>
          <ac:spMkLst>
            <pc:docMk/>
            <pc:sldMk cId="0" sldId="265"/>
            <ac:spMk id="1009" creationId="{00000000-0000-0000-0000-000000000000}"/>
          </ac:spMkLst>
        </pc:spChg>
        <pc:spChg chg="del">
          <ac:chgData name="Christian Leyva" userId="4403b810b94b23f0" providerId="LiveId" clId="{D3E19903-16E5-4BA6-98A7-E0C338E0ACF1}" dt="2022-04-18T01:02:33.473" v="1836" actId="478"/>
          <ac:spMkLst>
            <pc:docMk/>
            <pc:sldMk cId="0" sldId="265"/>
            <ac:spMk id="1010" creationId="{00000000-0000-0000-0000-000000000000}"/>
          </ac:spMkLst>
        </pc:spChg>
        <pc:spChg chg="del">
          <ac:chgData name="Christian Leyva" userId="4403b810b94b23f0" providerId="LiveId" clId="{D3E19903-16E5-4BA6-98A7-E0C338E0ACF1}" dt="2022-04-18T01:02:39.033" v="1838" actId="478"/>
          <ac:spMkLst>
            <pc:docMk/>
            <pc:sldMk cId="0" sldId="265"/>
            <ac:spMk id="1011" creationId="{00000000-0000-0000-0000-000000000000}"/>
          </ac:spMkLst>
        </pc:spChg>
        <pc:spChg chg="mod">
          <ac:chgData name="Christian Leyva" userId="4403b810b94b23f0" providerId="LiveId" clId="{D3E19903-16E5-4BA6-98A7-E0C338E0ACF1}" dt="2022-04-18T01:53:01.768" v="2655" actId="1036"/>
          <ac:spMkLst>
            <pc:docMk/>
            <pc:sldMk cId="0" sldId="265"/>
            <ac:spMk id="1012" creationId="{00000000-0000-0000-0000-000000000000}"/>
          </ac:spMkLst>
        </pc:spChg>
        <pc:spChg chg="del">
          <ac:chgData name="Christian Leyva" userId="4403b810b94b23f0" providerId="LiveId" clId="{D3E19903-16E5-4BA6-98A7-E0C338E0ACF1}" dt="2022-04-18T01:02:33.473" v="1836" actId="478"/>
          <ac:spMkLst>
            <pc:docMk/>
            <pc:sldMk cId="0" sldId="265"/>
            <ac:spMk id="1013" creationId="{00000000-0000-0000-0000-000000000000}"/>
          </ac:spMkLst>
        </pc:spChg>
        <pc:grpChg chg="add mod">
          <ac:chgData name="Christian Leyva" userId="4403b810b94b23f0" providerId="LiveId" clId="{D3E19903-16E5-4BA6-98A7-E0C338E0ACF1}" dt="2022-04-18T01:49:16.913" v="2574" actId="1035"/>
          <ac:grpSpMkLst>
            <pc:docMk/>
            <pc:sldMk cId="0" sldId="265"/>
            <ac:grpSpMk id="9" creationId="{01C8A6D8-AEC9-4D69-9277-F74EECD4BDB2}"/>
          </ac:grpSpMkLst>
        </pc:grpChg>
        <pc:grpChg chg="del">
          <ac:chgData name="Christian Leyva" userId="4403b810b94b23f0" providerId="LiveId" clId="{D3E19903-16E5-4BA6-98A7-E0C338E0ACF1}" dt="2022-04-18T01:02:33.473" v="1836" actId="478"/>
          <ac:grpSpMkLst>
            <pc:docMk/>
            <pc:sldMk cId="0" sldId="265"/>
            <ac:grpSpMk id="1014" creationId="{00000000-0000-0000-0000-000000000000}"/>
          </ac:grpSpMkLst>
        </pc:grpChg>
        <pc:picChg chg="add del mod">
          <ac:chgData name="Christian Leyva" userId="4403b810b94b23f0" providerId="LiveId" clId="{D3E19903-16E5-4BA6-98A7-E0C338E0ACF1}" dt="2022-04-18T01:41:40.041" v="2237" actId="478"/>
          <ac:picMkLst>
            <pc:docMk/>
            <pc:sldMk cId="0" sldId="265"/>
            <ac:picMk id="86" creationId="{E40C6562-0410-4681-8581-B38F963F51E2}"/>
          </ac:picMkLst>
        </pc:picChg>
        <pc:picChg chg="add mod">
          <ac:chgData name="Christian Leyva" userId="4403b810b94b23f0" providerId="LiveId" clId="{D3E19903-16E5-4BA6-98A7-E0C338E0ACF1}" dt="2022-04-18T01:49:16.913" v="2574" actId="1035"/>
          <ac:picMkLst>
            <pc:docMk/>
            <pc:sldMk cId="0" sldId="265"/>
            <ac:picMk id="5122" creationId="{0783B0DE-F92A-42D5-BE0A-4A8495BB191B}"/>
          </ac:picMkLst>
        </pc:picChg>
        <pc:picChg chg="add mod">
          <ac:chgData name="Christian Leyva" userId="4403b810b94b23f0" providerId="LiveId" clId="{D3E19903-16E5-4BA6-98A7-E0C338E0ACF1}" dt="2022-04-18T01:49:21.267" v="2593" actId="1036"/>
          <ac:picMkLst>
            <pc:docMk/>
            <pc:sldMk cId="0" sldId="265"/>
            <ac:picMk id="5124" creationId="{AFA5F6E7-715C-41F4-B019-4178A9EED28F}"/>
          </ac:picMkLst>
        </pc:picChg>
      </pc:sldChg>
      <pc:sldChg chg="addSp delSp modSp mod ord">
        <pc:chgData name="Christian Leyva" userId="4403b810b94b23f0" providerId="LiveId" clId="{D3E19903-16E5-4BA6-98A7-E0C338E0ACF1}" dt="2022-04-18T00:29:07.970" v="1519" actId="1076"/>
        <pc:sldMkLst>
          <pc:docMk/>
          <pc:sldMk cId="0" sldId="266"/>
        </pc:sldMkLst>
        <pc:spChg chg="add del mod">
          <ac:chgData name="Christian Leyva" userId="4403b810b94b23f0" providerId="LiveId" clId="{D3E19903-16E5-4BA6-98A7-E0C338E0ACF1}" dt="2022-04-18T00:04:19.267" v="1082" actId="478"/>
          <ac:spMkLst>
            <pc:docMk/>
            <pc:sldMk cId="0" sldId="266"/>
            <ac:spMk id="3" creationId="{5C5AD03D-FC61-4B0B-A4A3-89A62A00D865}"/>
          </ac:spMkLst>
        </pc:spChg>
        <pc:spChg chg="add del mod">
          <ac:chgData name="Christian Leyva" userId="4403b810b94b23f0" providerId="LiveId" clId="{D3E19903-16E5-4BA6-98A7-E0C338E0ACF1}" dt="2022-04-18T00:11:19.858" v="1346" actId="478"/>
          <ac:spMkLst>
            <pc:docMk/>
            <pc:sldMk cId="0" sldId="266"/>
            <ac:spMk id="5" creationId="{175EF7FE-E8B8-47F6-B112-F41DE4EAA72F}"/>
          </ac:spMkLst>
        </pc:spChg>
        <pc:spChg chg="add mod">
          <ac:chgData name="Christian Leyva" userId="4403b810b94b23f0" providerId="LiveId" clId="{D3E19903-16E5-4BA6-98A7-E0C338E0ACF1}" dt="2022-04-18T00:23:14.957" v="1425" actId="164"/>
          <ac:spMkLst>
            <pc:docMk/>
            <pc:sldMk cId="0" sldId="266"/>
            <ac:spMk id="6" creationId="{F77B43A2-4B8F-43A0-9E89-FC2388CE3800}"/>
          </ac:spMkLst>
        </pc:spChg>
        <pc:spChg chg="add mod">
          <ac:chgData name="Christian Leyva" userId="4403b810b94b23f0" providerId="LiveId" clId="{D3E19903-16E5-4BA6-98A7-E0C338E0ACF1}" dt="2022-04-18T00:05:19.971" v="1243" actId="20577"/>
          <ac:spMkLst>
            <pc:docMk/>
            <pc:sldMk cId="0" sldId="266"/>
            <ac:spMk id="65" creationId="{7D3CCEE8-05CC-4C09-8E73-33AA66137417}"/>
          </ac:spMkLst>
        </pc:spChg>
        <pc:spChg chg="add mod">
          <ac:chgData name="Christian Leyva" userId="4403b810b94b23f0" providerId="LiveId" clId="{D3E19903-16E5-4BA6-98A7-E0C338E0ACF1}" dt="2022-04-18T00:22:30.678" v="1408" actId="1037"/>
          <ac:spMkLst>
            <pc:docMk/>
            <pc:sldMk cId="0" sldId="266"/>
            <ac:spMk id="68" creationId="{0E407540-DD47-42ED-A2C5-FA0E021C664C}"/>
          </ac:spMkLst>
        </pc:spChg>
        <pc:spChg chg="del">
          <ac:chgData name="Christian Leyva" userId="4403b810b94b23f0" providerId="LiveId" clId="{D3E19903-16E5-4BA6-98A7-E0C338E0ACF1}" dt="2022-04-18T00:04:13.184" v="1081" actId="478"/>
          <ac:spMkLst>
            <pc:docMk/>
            <pc:sldMk cId="0" sldId="266"/>
            <ac:spMk id="1089" creationId="{00000000-0000-0000-0000-000000000000}"/>
          </ac:spMkLst>
        </pc:spChg>
        <pc:spChg chg="mod">
          <ac:chgData name="Christian Leyva" userId="4403b810b94b23f0" providerId="LiveId" clId="{D3E19903-16E5-4BA6-98A7-E0C338E0ACF1}" dt="2022-04-18T00:22:30.678" v="1408" actId="1037"/>
          <ac:spMkLst>
            <pc:docMk/>
            <pc:sldMk cId="0" sldId="266"/>
            <ac:spMk id="1090" creationId="{00000000-0000-0000-0000-000000000000}"/>
          </ac:spMkLst>
        </pc:spChg>
        <pc:spChg chg="del">
          <ac:chgData name="Christian Leyva" userId="4403b810b94b23f0" providerId="LiveId" clId="{D3E19903-16E5-4BA6-98A7-E0C338E0ACF1}" dt="2022-04-18T00:10:28.985" v="1336" actId="478"/>
          <ac:spMkLst>
            <pc:docMk/>
            <pc:sldMk cId="0" sldId="266"/>
            <ac:spMk id="1091" creationId="{00000000-0000-0000-0000-000000000000}"/>
          </ac:spMkLst>
        </pc:spChg>
        <pc:spChg chg="mod">
          <ac:chgData name="Christian Leyva" userId="4403b810b94b23f0" providerId="LiveId" clId="{D3E19903-16E5-4BA6-98A7-E0C338E0ACF1}" dt="2022-04-18T00:28:56.524" v="1515" actId="1076"/>
          <ac:spMkLst>
            <pc:docMk/>
            <pc:sldMk cId="0" sldId="266"/>
            <ac:spMk id="1092" creationId="{00000000-0000-0000-0000-000000000000}"/>
          </ac:spMkLst>
        </pc:spChg>
        <pc:spChg chg="mod">
          <ac:chgData name="Christian Leyva" userId="4403b810b94b23f0" providerId="LiveId" clId="{D3E19903-16E5-4BA6-98A7-E0C338E0ACF1}" dt="2022-04-18T00:29:01.411" v="1516" actId="1076"/>
          <ac:spMkLst>
            <pc:docMk/>
            <pc:sldMk cId="0" sldId="266"/>
            <ac:spMk id="1093" creationId="{00000000-0000-0000-0000-000000000000}"/>
          </ac:spMkLst>
        </pc:spChg>
        <pc:spChg chg="mod">
          <ac:chgData name="Christian Leyva" userId="4403b810b94b23f0" providerId="LiveId" clId="{D3E19903-16E5-4BA6-98A7-E0C338E0ACF1}" dt="2022-04-18T00:05:40.998" v="1282" actId="20577"/>
          <ac:spMkLst>
            <pc:docMk/>
            <pc:sldMk cId="0" sldId="266"/>
            <ac:spMk id="1094" creationId="{00000000-0000-0000-0000-000000000000}"/>
          </ac:spMkLst>
        </pc:spChg>
        <pc:spChg chg="mod">
          <ac:chgData name="Christian Leyva" userId="4403b810b94b23f0" providerId="LiveId" clId="{D3E19903-16E5-4BA6-98A7-E0C338E0ACF1}" dt="2022-04-18T00:12:07.086" v="1357" actId="1076"/>
          <ac:spMkLst>
            <pc:docMk/>
            <pc:sldMk cId="0" sldId="266"/>
            <ac:spMk id="1095" creationId="{00000000-0000-0000-0000-000000000000}"/>
          </ac:spMkLst>
        </pc:spChg>
        <pc:spChg chg="del">
          <ac:chgData name="Christian Leyva" userId="4403b810b94b23f0" providerId="LiveId" clId="{D3E19903-16E5-4BA6-98A7-E0C338E0ACF1}" dt="2022-04-18T00:22:15.365" v="1364" actId="478"/>
          <ac:spMkLst>
            <pc:docMk/>
            <pc:sldMk cId="0" sldId="266"/>
            <ac:spMk id="1096" creationId="{00000000-0000-0000-0000-000000000000}"/>
          </ac:spMkLst>
        </pc:spChg>
        <pc:spChg chg="del mod">
          <ac:chgData name="Christian Leyva" userId="4403b810b94b23f0" providerId="LiveId" clId="{D3E19903-16E5-4BA6-98A7-E0C338E0ACF1}" dt="2022-04-18T00:24:29.427" v="1426" actId="478"/>
          <ac:spMkLst>
            <pc:docMk/>
            <pc:sldMk cId="0" sldId="266"/>
            <ac:spMk id="1097" creationId="{00000000-0000-0000-0000-000000000000}"/>
          </ac:spMkLst>
        </pc:spChg>
        <pc:grpChg chg="add mod">
          <ac:chgData name="Christian Leyva" userId="4403b810b94b23f0" providerId="LiveId" clId="{D3E19903-16E5-4BA6-98A7-E0C338E0ACF1}" dt="2022-04-18T00:23:14.957" v="1425" actId="164"/>
          <ac:grpSpMkLst>
            <pc:docMk/>
            <pc:sldMk cId="0" sldId="266"/>
            <ac:grpSpMk id="7" creationId="{36CCCFA7-AB96-4C8E-B7C7-25A0A5DCDD35}"/>
          </ac:grpSpMkLst>
        </pc:grpChg>
        <pc:grpChg chg="del">
          <ac:chgData name="Christian Leyva" userId="4403b810b94b23f0" providerId="LiveId" clId="{D3E19903-16E5-4BA6-98A7-E0C338E0ACF1}" dt="2022-04-18T00:22:13.564" v="1363" actId="478"/>
          <ac:grpSpMkLst>
            <pc:docMk/>
            <pc:sldMk cId="0" sldId="266"/>
            <ac:grpSpMk id="1099" creationId="{00000000-0000-0000-0000-000000000000}"/>
          </ac:grpSpMkLst>
        </pc:grpChg>
        <pc:grpChg chg="del mod">
          <ac:chgData name="Christian Leyva" userId="4403b810b94b23f0" providerId="LiveId" clId="{D3E19903-16E5-4BA6-98A7-E0C338E0ACF1}" dt="2022-04-18T00:24:31.065" v="1427" actId="478"/>
          <ac:grpSpMkLst>
            <pc:docMk/>
            <pc:sldMk cId="0" sldId="266"/>
            <ac:grpSpMk id="1112" creationId="{00000000-0000-0000-0000-000000000000}"/>
          </ac:grpSpMkLst>
        </pc:grpChg>
        <pc:picChg chg="add mod">
          <ac:chgData name="Christian Leyva" userId="4403b810b94b23f0" providerId="LiveId" clId="{D3E19903-16E5-4BA6-98A7-E0C338E0ACF1}" dt="2022-04-18T00:23:14.957" v="1425" actId="164"/>
          <ac:picMkLst>
            <pc:docMk/>
            <pc:sldMk cId="0" sldId="266"/>
            <ac:picMk id="2050" creationId="{9051B3F3-6BD3-4AB9-896D-FFBB52F34FC2}"/>
          </ac:picMkLst>
        </pc:picChg>
        <pc:picChg chg="add del mod">
          <ac:chgData name="Christian Leyva" userId="4403b810b94b23f0" providerId="LiveId" clId="{D3E19903-16E5-4BA6-98A7-E0C338E0ACF1}" dt="2022-04-18T00:25:08.341" v="1434" actId="478"/>
          <ac:picMkLst>
            <pc:docMk/>
            <pc:sldMk cId="0" sldId="266"/>
            <ac:picMk id="2052" creationId="{312AC113-FD35-4020-AD61-23AEA947327A}"/>
          </ac:picMkLst>
        </pc:picChg>
        <pc:picChg chg="add mod">
          <ac:chgData name="Christian Leyva" userId="4403b810b94b23f0" providerId="LiveId" clId="{D3E19903-16E5-4BA6-98A7-E0C338E0ACF1}" dt="2022-04-18T00:29:07.970" v="1519" actId="1076"/>
          <ac:picMkLst>
            <pc:docMk/>
            <pc:sldMk cId="0" sldId="266"/>
            <ac:picMk id="2054" creationId="{2749522A-F165-4973-89A3-1E55E9DBF449}"/>
          </ac:picMkLst>
        </pc:picChg>
        <pc:picChg chg="add mod">
          <ac:chgData name="Christian Leyva" userId="4403b810b94b23f0" providerId="LiveId" clId="{D3E19903-16E5-4BA6-98A7-E0C338E0ACF1}" dt="2022-04-18T00:27:20.121" v="1471" actId="1076"/>
          <ac:picMkLst>
            <pc:docMk/>
            <pc:sldMk cId="0" sldId="266"/>
            <ac:picMk id="2056" creationId="{28FD57BB-C8FD-45C1-981C-0E41C0DB8E31}"/>
          </ac:picMkLst>
        </pc:picChg>
      </pc:sldChg>
      <pc:sldChg chg="addSp delSp modSp mod modAnim">
        <pc:chgData name="Christian Leyva" userId="4403b810b94b23f0" providerId="LiveId" clId="{D3E19903-16E5-4BA6-98A7-E0C338E0ACF1}" dt="2022-04-18T05:25:38.851" v="4540" actId="123"/>
        <pc:sldMkLst>
          <pc:docMk/>
          <pc:sldMk cId="0" sldId="267"/>
        </pc:sldMkLst>
        <pc:spChg chg="add mod">
          <ac:chgData name="Christian Leyva" userId="4403b810b94b23f0" providerId="LiveId" clId="{D3E19903-16E5-4BA6-98A7-E0C338E0ACF1}" dt="2022-04-18T05:25:25.039" v="4537" actId="1076"/>
          <ac:spMkLst>
            <pc:docMk/>
            <pc:sldMk cId="0" sldId="267"/>
            <ac:spMk id="3" creationId="{C0225912-270C-46BC-8C5D-FB066CB0FD25}"/>
          </ac:spMkLst>
        </pc:spChg>
        <pc:spChg chg="add mod">
          <ac:chgData name="Christian Leyva" userId="4403b810b94b23f0" providerId="LiveId" clId="{D3E19903-16E5-4BA6-98A7-E0C338E0ACF1}" dt="2022-04-18T02:32:19.919" v="3065" actId="1036"/>
          <ac:spMkLst>
            <pc:docMk/>
            <pc:sldMk cId="0" sldId="267"/>
            <ac:spMk id="5" creationId="{9B5D9592-A823-4D40-B748-08E7A61BD5AE}"/>
          </ac:spMkLst>
        </pc:spChg>
        <pc:spChg chg="add del mod">
          <ac:chgData name="Christian Leyva" userId="4403b810b94b23f0" providerId="LiveId" clId="{D3E19903-16E5-4BA6-98A7-E0C338E0ACF1}" dt="2022-04-18T02:25:13.709" v="2854" actId="478"/>
          <ac:spMkLst>
            <pc:docMk/>
            <pc:sldMk cId="0" sldId="267"/>
            <ac:spMk id="7" creationId="{FFB5B256-A9CC-47E5-8F7B-C954BBE6CB40}"/>
          </ac:spMkLst>
        </pc:spChg>
        <pc:spChg chg="add del mod">
          <ac:chgData name="Christian Leyva" userId="4403b810b94b23f0" providerId="LiveId" clId="{D3E19903-16E5-4BA6-98A7-E0C338E0ACF1}" dt="2022-04-18T02:24:31.122" v="2792" actId="478"/>
          <ac:spMkLst>
            <pc:docMk/>
            <pc:sldMk cId="0" sldId="267"/>
            <ac:spMk id="9" creationId="{843D0AD2-78CA-4CEC-B146-CDB7097DECA4}"/>
          </ac:spMkLst>
        </pc:spChg>
        <pc:spChg chg="add del mod">
          <ac:chgData name="Christian Leyva" userId="4403b810b94b23f0" providerId="LiveId" clId="{D3E19903-16E5-4BA6-98A7-E0C338E0ACF1}" dt="2022-04-18T02:24:34.334" v="2793" actId="478"/>
          <ac:spMkLst>
            <pc:docMk/>
            <pc:sldMk cId="0" sldId="267"/>
            <ac:spMk id="11" creationId="{9809CAF9-F9F1-4D76-858F-834EDDFB40C8}"/>
          </ac:spMkLst>
        </pc:spChg>
        <pc:spChg chg="add mod">
          <ac:chgData name="Christian Leyva" userId="4403b810b94b23f0" providerId="LiveId" clId="{D3E19903-16E5-4BA6-98A7-E0C338E0ACF1}" dt="2022-04-18T05:25:38.851" v="4540" actId="123"/>
          <ac:spMkLst>
            <pc:docMk/>
            <pc:sldMk cId="0" sldId="267"/>
            <ac:spMk id="12" creationId="{8B018C32-B8B0-48DB-9BB7-C7445B775EB0}"/>
          </ac:spMkLst>
        </pc:spChg>
        <pc:spChg chg="add mod">
          <ac:chgData name="Christian Leyva" userId="4403b810b94b23f0" providerId="LiveId" clId="{D3E19903-16E5-4BA6-98A7-E0C338E0ACF1}" dt="2022-04-18T02:31:52.482" v="3037" actId="1035"/>
          <ac:spMkLst>
            <pc:docMk/>
            <pc:sldMk cId="0" sldId="267"/>
            <ac:spMk id="13" creationId="{ADA356C3-F7B7-4239-8354-EF47CA6DD749}"/>
          </ac:spMkLst>
        </pc:spChg>
        <pc:spChg chg="add mod">
          <ac:chgData name="Christian Leyva" userId="4403b810b94b23f0" providerId="LiveId" clId="{D3E19903-16E5-4BA6-98A7-E0C338E0ACF1}" dt="2022-04-18T05:19:15.532" v="4477" actId="1076"/>
          <ac:spMkLst>
            <pc:docMk/>
            <pc:sldMk cId="0" sldId="267"/>
            <ac:spMk id="17" creationId="{74384814-CA03-4780-8076-3381F6EE10EA}"/>
          </ac:spMkLst>
        </pc:spChg>
        <pc:spChg chg="add mod">
          <ac:chgData name="Christian Leyva" userId="4403b810b94b23f0" providerId="LiveId" clId="{D3E19903-16E5-4BA6-98A7-E0C338E0ACF1}" dt="2022-04-18T05:19:15.532" v="4477" actId="1076"/>
          <ac:spMkLst>
            <pc:docMk/>
            <pc:sldMk cId="0" sldId="267"/>
            <ac:spMk id="18" creationId="{914EA3FE-E68D-431A-8ACA-71039C5BB482}"/>
          </ac:spMkLst>
        </pc:spChg>
        <pc:spChg chg="add mod">
          <ac:chgData name="Christian Leyva" userId="4403b810b94b23f0" providerId="LiveId" clId="{D3E19903-16E5-4BA6-98A7-E0C338E0ACF1}" dt="2022-04-18T05:25:33.175" v="4539" actId="123"/>
          <ac:spMkLst>
            <pc:docMk/>
            <pc:sldMk cId="0" sldId="267"/>
            <ac:spMk id="22" creationId="{A93CDC3A-8130-4900-A100-A63F27BC2E3E}"/>
          </ac:spMkLst>
        </pc:spChg>
        <pc:spChg chg="add mod">
          <ac:chgData name="Christian Leyva" userId="4403b810b94b23f0" providerId="LiveId" clId="{D3E19903-16E5-4BA6-98A7-E0C338E0ACF1}" dt="2022-04-18T02:30:12.961" v="3016" actId="20577"/>
          <ac:spMkLst>
            <pc:docMk/>
            <pc:sldMk cId="0" sldId="267"/>
            <ac:spMk id="26" creationId="{02E70695-763B-4A41-BC7A-D0AA5F92021A}"/>
          </ac:spMkLst>
        </pc:spChg>
        <pc:spChg chg="mod">
          <ac:chgData name="Christian Leyva" userId="4403b810b94b23f0" providerId="LiveId" clId="{D3E19903-16E5-4BA6-98A7-E0C338E0ACF1}" dt="2022-04-18T05:19:24.887" v="4483" actId="1036"/>
          <ac:spMkLst>
            <pc:docMk/>
            <pc:sldMk cId="0" sldId="267"/>
            <ac:spMk id="1154" creationId="{00000000-0000-0000-0000-000000000000}"/>
          </ac:spMkLst>
        </pc:spChg>
        <pc:spChg chg="del">
          <ac:chgData name="Christian Leyva" userId="4403b810b94b23f0" providerId="LiveId" clId="{D3E19903-16E5-4BA6-98A7-E0C338E0ACF1}" dt="2022-04-18T01:50:14.028" v="2594" actId="478"/>
          <ac:spMkLst>
            <pc:docMk/>
            <pc:sldMk cId="0" sldId="267"/>
            <ac:spMk id="1155" creationId="{00000000-0000-0000-0000-000000000000}"/>
          </ac:spMkLst>
        </pc:spChg>
        <pc:spChg chg="del">
          <ac:chgData name="Christian Leyva" userId="4403b810b94b23f0" providerId="LiveId" clId="{D3E19903-16E5-4BA6-98A7-E0C338E0ACF1}" dt="2022-04-18T01:50:14.028" v="2594" actId="478"/>
          <ac:spMkLst>
            <pc:docMk/>
            <pc:sldMk cId="0" sldId="267"/>
            <ac:spMk id="1156" creationId="{00000000-0000-0000-0000-000000000000}"/>
          </ac:spMkLst>
        </pc:spChg>
        <pc:spChg chg="del">
          <ac:chgData name="Christian Leyva" userId="4403b810b94b23f0" providerId="LiveId" clId="{D3E19903-16E5-4BA6-98A7-E0C338E0ACF1}" dt="2022-04-18T01:50:14.028" v="2594" actId="478"/>
          <ac:spMkLst>
            <pc:docMk/>
            <pc:sldMk cId="0" sldId="267"/>
            <ac:spMk id="1157" creationId="{00000000-0000-0000-0000-000000000000}"/>
          </ac:spMkLst>
        </pc:spChg>
        <pc:spChg chg="del">
          <ac:chgData name="Christian Leyva" userId="4403b810b94b23f0" providerId="LiveId" clId="{D3E19903-16E5-4BA6-98A7-E0C338E0ACF1}" dt="2022-04-18T01:50:14.028" v="2594" actId="478"/>
          <ac:spMkLst>
            <pc:docMk/>
            <pc:sldMk cId="0" sldId="267"/>
            <ac:spMk id="1158" creationId="{00000000-0000-0000-0000-000000000000}"/>
          </ac:spMkLst>
        </pc:spChg>
        <pc:picChg chg="del">
          <ac:chgData name="Christian Leyva" userId="4403b810b94b23f0" providerId="LiveId" clId="{D3E19903-16E5-4BA6-98A7-E0C338E0ACF1}" dt="2022-04-18T01:50:14.028" v="2594" actId="478"/>
          <ac:picMkLst>
            <pc:docMk/>
            <pc:sldMk cId="0" sldId="267"/>
            <ac:picMk id="1159" creationId="{00000000-0000-0000-0000-000000000000}"/>
          </ac:picMkLst>
        </pc:picChg>
        <pc:picChg chg="del">
          <ac:chgData name="Christian Leyva" userId="4403b810b94b23f0" providerId="LiveId" clId="{D3E19903-16E5-4BA6-98A7-E0C338E0ACF1}" dt="2022-04-18T01:50:14.028" v="2594" actId="478"/>
          <ac:picMkLst>
            <pc:docMk/>
            <pc:sldMk cId="0" sldId="267"/>
            <ac:picMk id="1160" creationId="{00000000-0000-0000-0000-000000000000}"/>
          </ac:picMkLst>
        </pc:picChg>
        <pc:picChg chg="add mod">
          <ac:chgData name="Christian Leyva" userId="4403b810b94b23f0" providerId="LiveId" clId="{D3E19903-16E5-4BA6-98A7-E0C338E0ACF1}" dt="2022-04-18T02:31:52.482" v="3037" actId="1035"/>
          <ac:picMkLst>
            <pc:docMk/>
            <pc:sldMk cId="0" sldId="267"/>
            <ac:picMk id="6146" creationId="{A42EC84B-D95F-40ED-BA3C-30201663D047}"/>
          </ac:picMkLst>
        </pc:picChg>
        <pc:picChg chg="add mod">
          <ac:chgData name="Christian Leyva" userId="4403b810b94b23f0" providerId="LiveId" clId="{D3E19903-16E5-4BA6-98A7-E0C338E0ACF1}" dt="2022-04-18T02:29:33.049" v="2951" actId="1076"/>
          <ac:picMkLst>
            <pc:docMk/>
            <pc:sldMk cId="0" sldId="267"/>
            <ac:picMk id="6148" creationId="{19DE3FFF-8602-4B42-A538-403C76C08369}"/>
          </ac:picMkLst>
        </pc:picChg>
      </pc:sldChg>
      <pc:sldChg chg="add del">
        <pc:chgData name="Christian Leyva" userId="4403b810b94b23f0" providerId="LiveId" clId="{D3E19903-16E5-4BA6-98A7-E0C338E0ACF1}" dt="2022-04-18T04:10:27.840" v="3069" actId="47"/>
        <pc:sldMkLst>
          <pc:docMk/>
          <pc:sldMk cId="0" sldId="268"/>
        </pc:sldMkLst>
      </pc:sldChg>
      <pc:sldChg chg="del">
        <pc:chgData name="Christian Leyva" userId="4403b810b94b23f0" providerId="LiveId" clId="{D3E19903-16E5-4BA6-98A7-E0C338E0ACF1}" dt="2022-04-18T00:47:11.798" v="1660" actId="47"/>
        <pc:sldMkLst>
          <pc:docMk/>
          <pc:sldMk cId="0" sldId="269"/>
        </pc:sldMkLst>
      </pc:sldChg>
      <pc:sldChg chg="del">
        <pc:chgData name="Christian Leyva" userId="4403b810b94b23f0" providerId="LiveId" clId="{D3E19903-16E5-4BA6-98A7-E0C338E0ACF1}" dt="2022-04-18T00:47:09.373" v="1659" actId="47"/>
        <pc:sldMkLst>
          <pc:docMk/>
          <pc:sldMk cId="0" sldId="270"/>
        </pc:sldMkLst>
      </pc:sldChg>
      <pc:sldChg chg="del">
        <pc:chgData name="Christian Leyva" userId="4403b810b94b23f0" providerId="LiveId" clId="{D3E19903-16E5-4BA6-98A7-E0C338E0ACF1}" dt="2022-04-18T00:47:13.291" v="1661" actId="47"/>
        <pc:sldMkLst>
          <pc:docMk/>
          <pc:sldMk cId="0" sldId="271"/>
        </pc:sldMkLst>
      </pc:sldChg>
      <pc:sldChg chg="del">
        <pc:chgData name="Christian Leyva" userId="4403b810b94b23f0" providerId="LiveId" clId="{D3E19903-16E5-4BA6-98A7-E0C338E0ACF1}" dt="2022-04-18T00:47:14.491" v="1662" actId="47"/>
        <pc:sldMkLst>
          <pc:docMk/>
          <pc:sldMk cId="0" sldId="272"/>
        </pc:sldMkLst>
      </pc:sldChg>
      <pc:sldChg chg="add del">
        <pc:chgData name="Christian Leyva" userId="4403b810b94b23f0" providerId="LiveId" clId="{D3E19903-16E5-4BA6-98A7-E0C338E0ACF1}" dt="2022-04-18T04:10:27.840" v="3069" actId="47"/>
        <pc:sldMkLst>
          <pc:docMk/>
          <pc:sldMk cId="0" sldId="273"/>
        </pc:sldMkLst>
      </pc:sldChg>
      <pc:sldChg chg="add del">
        <pc:chgData name="Christian Leyva" userId="4403b810b94b23f0" providerId="LiveId" clId="{D3E19903-16E5-4BA6-98A7-E0C338E0ACF1}" dt="2022-04-18T04:10:27.840" v="3069" actId="47"/>
        <pc:sldMkLst>
          <pc:docMk/>
          <pc:sldMk cId="0" sldId="274"/>
        </pc:sldMkLst>
      </pc:sldChg>
      <pc:sldChg chg="add del">
        <pc:chgData name="Christian Leyva" userId="4403b810b94b23f0" providerId="LiveId" clId="{D3E19903-16E5-4BA6-98A7-E0C338E0ACF1}" dt="2022-04-18T04:10:27.840" v="3069" actId="47"/>
        <pc:sldMkLst>
          <pc:docMk/>
          <pc:sldMk cId="0" sldId="275"/>
        </pc:sldMkLst>
      </pc:sldChg>
      <pc:sldChg chg="del">
        <pc:chgData name="Christian Leyva" userId="4403b810b94b23f0" providerId="LiveId" clId="{D3E19903-16E5-4BA6-98A7-E0C338E0ACF1}" dt="2022-04-18T00:46:56.226" v="1658" actId="47"/>
        <pc:sldMkLst>
          <pc:docMk/>
          <pc:sldMk cId="0" sldId="276"/>
        </pc:sldMkLst>
      </pc:sldChg>
      <pc:sldChg chg="del">
        <pc:chgData name="Christian Leyva" userId="4403b810b94b23f0" providerId="LiveId" clId="{D3E19903-16E5-4BA6-98A7-E0C338E0ACF1}" dt="2022-04-18T00:46:50.797" v="1657" actId="47"/>
        <pc:sldMkLst>
          <pc:docMk/>
          <pc:sldMk cId="0" sldId="277"/>
        </pc:sldMkLst>
      </pc:sldChg>
      <pc:sldChg chg="add del">
        <pc:chgData name="Christian Leyva" userId="4403b810b94b23f0" providerId="LiveId" clId="{D3E19903-16E5-4BA6-98A7-E0C338E0ACF1}" dt="2022-04-18T04:10:27.840" v="3069" actId="47"/>
        <pc:sldMkLst>
          <pc:docMk/>
          <pc:sldMk cId="0" sldId="278"/>
        </pc:sldMkLst>
      </pc:sldChg>
      <pc:sldChg chg="del">
        <pc:chgData name="Christian Leyva" userId="4403b810b94b23f0" providerId="LiveId" clId="{D3E19903-16E5-4BA6-98A7-E0C338E0ACF1}" dt="2022-04-18T04:09:58.474" v="3066" actId="47"/>
        <pc:sldMkLst>
          <pc:docMk/>
          <pc:sldMk cId="0" sldId="279"/>
        </pc:sldMkLst>
      </pc:sldChg>
      <pc:sldChg chg="del">
        <pc:chgData name="Christian Leyva" userId="4403b810b94b23f0" providerId="LiveId" clId="{D3E19903-16E5-4BA6-98A7-E0C338E0ACF1}" dt="2022-04-18T04:09:58.474" v="3066" actId="47"/>
        <pc:sldMkLst>
          <pc:docMk/>
          <pc:sldMk cId="0" sldId="280"/>
        </pc:sldMkLst>
      </pc:sldChg>
      <pc:sldChg chg="del">
        <pc:chgData name="Christian Leyva" userId="4403b810b94b23f0" providerId="LiveId" clId="{D3E19903-16E5-4BA6-98A7-E0C338E0ACF1}" dt="2022-04-18T04:09:58.474" v="3066" actId="47"/>
        <pc:sldMkLst>
          <pc:docMk/>
          <pc:sldMk cId="0" sldId="281"/>
        </pc:sldMkLst>
      </pc:sldChg>
      <pc:sldChg chg="del">
        <pc:chgData name="Christian Leyva" userId="4403b810b94b23f0" providerId="LiveId" clId="{D3E19903-16E5-4BA6-98A7-E0C338E0ACF1}" dt="2022-04-18T00:47:18.166" v="1663" actId="47"/>
        <pc:sldMkLst>
          <pc:docMk/>
          <pc:sldMk cId="0" sldId="282"/>
        </pc:sldMkLst>
      </pc:sldChg>
      <pc:sldChg chg="del">
        <pc:chgData name="Christian Leyva" userId="4403b810b94b23f0" providerId="LiveId" clId="{D3E19903-16E5-4BA6-98A7-E0C338E0ACF1}" dt="2022-04-18T04:09:58.474" v="3066" actId="47"/>
        <pc:sldMkLst>
          <pc:docMk/>
          <pc:sldMk cId="0" sldId="283"/>
        </pc:sldMkLst>
      </pc:sldChg>
      <pc:sldChg chg="del">
        <pc:chgData name="Christian Leyva" userId="4403b810b94b23f0" providerId="LiveId" clId="{D3E19903-16E5-4BA6-98A7-E0C338E0ACF1}" dt="2022-04-18T04:09:58.474" v="3066" actId="47"/>
        <pc:sldMkLst>
          <pc:docMk/>
          <pc:sldMk cId="0" sldId="284"/>
        </pc:sldMkLst>
      </pc:sldChg>
      <pc:sldChg chg="del">
        <pc:chgData name="Christian Leyva" userId="4403b810b94b23f0" providerId="LiveId" clId="{D3E19903-16E5-4BA6-98A7-E0C338E0ACF1}" dt="2022-04-18T04:09:58.474" v="3066" actId="47"/>
        <pc:sldMkLst>
          <pc:docMk/>
          <pc:sldMk cId="0" sldId="285"/>
        </pc:sldMkLst>
      </pc:sldChg>
      <pc:sldChg chg="del">
        <pc:chgData name="Christian Leyva" userId="4403b810b94b23f0" providerId="LiveId" clId="{D3E19903-16E5-4BA6-98A7-E0C338E0ACF1}" dt="2022-04-18T00:46:33.018" v="1655" actId="47"/>
        <pc:sldMkLst>
          <pc:docMk/>
          <pc:sldMk cId="0" sldId="286"/>
        </pc:sldMkLst>
      </pc:sldChg>
      <pc:sldChg chg="del">
        <pc:chgData name="Christian Leyva" userId="4403b810b94b23f0" providerId="LiveId" clId="{D3E19903-16E5-4BA6-98A7-E0C338E0ACF1}" dt="2022-04-18T00:46:30.445" v="1654" actId="47"/>
        <pc:sldMkLst>
          <pc:docMk/>
          <pc:sldMk cId="0" sldId="287"/>
        </pc:sldMkLst>
      </pc:sldChg>
      <pc:sldChg chg="del">
        <pc:chgData name="Christian Leyva" userId="4403b810b94b23f0" providerId="LiveId" clId="{D3E19903-16E5-4BA6-98A7-E0C338E0ACF1}" dt="2022-04-18T04:09:58.474" v="3066" actId="47"/>
        <pc:sldMkLst>
          <pc:docMk/>
          <pc:sldMk cId="0" sldId="288"/>
        </pc:sldMkLst>
      </pc:sldChg>
      <pc:sldChg chg="del">
        <pc:chgData name="Christian Leyva" userId="4403b810b94b23f0" providerId="LiveId" clId="{D3E19903-16E5-4BA6-98A7-E0C338E0ACF1}" dt="2022-04-18T00:46:34.540" v="1656" actId="47"/>
        <pc:sldMkLst>
          <pc:docMk/>
          <pc:sldMk cId="0" sldId="289"/>
        </pc:sldMkLst>
      </pc:sldChg>
      <pc:sldChg chg="del">
        <pc:chgData name="Christian Leyva" userId="4403b810b94b23f0" providerId="LiveId" clId="{D3E19903-16E5-4BA6-98A7-E0C338E0ACF1}" dt="2022-04-18T04:09:58.474" v="3066" actId="47"/>
        <pc:sldMkLst>
          <pc:docMk/>
          <pc:sldMk cId="0" sldId="290"/>
        </pc:sldMkLst>
      </pc:sldChg>
      <pc:sldChg chg="del">
        <pc:chgData name="Christian Leyva" userId="4403b810b94b23f0" providerId="LiveId" clId="{D3E19903-16E5-4BA6-98A7-E0C338E0ACF1}" dt="2022-04-18T00:46:28.286" v="1653" actId="47"/>
        <pc:sldMkLst>
          <pc:docMk/>
          <pc:sldMk cId="0" sldId="291"/>
        </pc:sldMkLst>
      </pc:sldChg>
      <pc:sldChg chg="addSp delSp modSp add del mod">
        <pc:chgData name="Christian Leyva" userId="4403b810b94b23f0" providerId="LiveId" clId="{D3E19903-16E5-4BA6-98A7-E0C338E0ACF1}" dt="2022-04-18T05:11:07.328" v="4366" actId="5793"/>
        <pc:sldMkLst>
          <pc:docMk/>
          <pc:sldMk cId="0" sldId="292"/>
        </pc:sldMkLst>
        <pc:spChg chg="add del mod">
          <ac:chgData name="Christian Leyva" userId="4403b810b94b23f0" providerId="LiveId" clId="{D3E19903-16E5-4BA6-98A7-E0C338E0ACF1}" dt="2022-04-18T05:10:56.301" v="4321" actId="478"/>
          <ac:spMkLst>
            <pc:docMk/>
            <pc:sldMk cId="0" sldId="292"/>
            <ac:spMk id="5" creationId="{9C7E2B0B-E867-4B0F-B359-D7CB80A5C05C}"/>
          </ac:spMkLst>
        </pc:spChg>
        <pc:spChg chg="mod">
          <ac:chgData name="Christian Leyva" userId="4403b810b94b23f0" providerId="LiveId" clId="{D3E19903-16E5-4BA6-98A7-E0C338E0ACF1}" dt="2022-04-18T05:10:11.819" v="4319" actId="1076"/>
          <ac:spMkLst>
            <pc:docMk/>
            <pc:sldMk cId="0" sldId="292"/>
            <ac:spMk id="2599" creationId="{00000000-0000-0000-0000-000000000000}"/>
          </ac:spMkLst>
        </pc:spChg>
        <pc:spChg chg="del mod">
          <ac:chgData name="Christian Leyva" userId="4403b810b94b23f0" providerId="LiveId" clId="{D3E19903-16E5-4BA6-98A7-E0C338E0ACF1}" dt="2022-04-18T00:46:12.776" v="1652" actId="478"/>
          <ac:spMkLst>
            <pc:docMk/>
            <pc:sldMk cId="0" sldId="292"/>
            <ac:spMk id="2600" creationId="{00000000-0000-0000-0000-000000000000}"/>
          </ac:spMkLst>
        </pc:spChg>
        <pc:spChg chg="del mod">
          <ac:chgData name="Christian Leyva" userId="4403b810b94b23f0" providerId="LiveId" clId="{D3E19903-16E5-4BA6-98A7-E0C338E0ACF1}" dt="2022-04-18T00:45:59.420" v="1648" actId="478"/>
          <ac:spMkLst>
            <pc:docMk/>
            <pc:sldMk cId="0" sldId="292"/>
            <ac:spMk id="2601" creationId="{00000000-0000-0000-0000-000000000000}"/>
          </ac:spMkLst>
        </pc:spChg>
        <pc:spChg chg="add del mod">
          <ac:chgData name="Christian Leyva" userId="4403b810b94b23f0" providerId="LiveId" clId="{D3E19903-16E5-4BA6-98A7-E0C338E0ACF1}" dt="2022-04-18T05:11:07.328" v="4366" actId="5793"/>
          <ac:spMkLst>
            <pc:docMk/>
            <pc:sldMk cId="0" sldId="292"/>
            <ac:spMk id="2602" creationId="{00000000-0000-0000-0000-000000000000}"/>
          </ac:spMkLst>
        </pc:spChg>
        <pc:spChg chg="del">
          <ac:chgData name="Christian Leyva" userId="4403b810b94b23f0" providerId="LiveId" clId="{D3E19903-16E5-4BA6-98A7-E0C338E0ACF1}" dt="2022-04-18T05:09:26.030" v="4289" actId="478"/>
          <ac:spMkLst>
            <pc:docMk/>
            <pc:sldMk cId="0" sldId="292"/>
            <ac:spMk id="2713" creationId="{00000000-0000-0000-0000-000000000000}"/>
          </ac:spMkLst>
        </pc:spChg>
        <pc:spChg chg="mod">
          <ac:chgData name="Christian Leyva" userId="4403b810b94b23f0" providerId="LiveId" clId="{D3E19903-16E5-4BA6-98A7-E0C338E0ACF1}" dt="2022-04-18T05:09:28.756" v="4291" actId="1076"/>
          <ac:spMkLst>
            <pc:docMk/>
            <pc:sldMk cId="0" sldId="292"/>
            <ac:spMk id="2714" creationId="{00000000-0000-0000-0000-000000000000}"/>
          </ac:spMkLst>
        </pc:spChg>
        <pc:spChg chg="mod">
          <ac:chgData name="Christian Leyva" userId="4403b810b94b23f0" providerId="LiveId" clId="{D3E19903-16E5-4BA6-98A7-E0C338E0ACF1}" dt="2022-04-18T05:09:27.684" v="4290" actId="1076"/>
          <ac:spMkLst>
            <pc:docMk/>
            <pc:sldMk cId="0" sldId="292"/>
            <ac:spMk id="2715" creationId="{00000000-0000-0000-0000-000000000000}"/>
          </ac:spMkLst>
        </pc:spChg>
        <pc:grpChg chg="del">
          <ac:chgData name="Christian Leyva" userId="4403b810b94b23f0" providerId="LiveId" clId="{D3E19903-16E5-4BA6-98A7-E0C338E0ACF1}" dt="2022-04-18T05:09:24.496" v="4288" actId="478"/>
          <ac:grpSpMkLst>
            <pc:docMk/>
            <pc:sldMk cId="0" sldId="292"/>
            <ac:grpSpMk id="2603" creationId="{00000000-0000-0000-0000-000000000000}"/>
          </ac:grpSpMkLst>
        </pc:grpChg>
        <pc:grpChg chg="del">
          <ac:chgData name="Christian Leyva" userId="4403b810b94b23f0" providerId="LiveId" clId="{D3E19903-16E5-4BA6-98A7-E0C338E0ACF1}" dt="2022-04-18T00:45:38.006" v="1645" actId="478"/>
          <ac:grpSpMkLst>
            <pc:docMk/>
            <pc:sldMk cId="0" sldId="292"/>
            <ac:grpSpMk id="2716" creationId="{00000000-0000-0000-0000-000000000000}"/>
          </ac:grpSpMkLst>
        </pc:grpChg>
        <pc:grpChg chg="del">
          <ac:chgData name="Christian Leyva" userId="4403b810b94b23f0" providerId="LiveId" clId="{D3E19903-16E5-4BA6-98A7-E0C338E0ACF1}" dt="2022-04-18T00:45:38.006" v="1645" actId="478"/>
          <ac:grpSpMkLst>
            <pc:docMk/>
            <pc:sldMk cId="0" sldId="292"/>
            <ac:grpSpMk id="2721" creationId="{00000000-0000-0000-0000-000000000000}"/>
          </ac:grpSpMkLst>
        </pc:grpChg>
        <pc:grpChg chg="del">
          <ac:chgData name="Christian Leyva" userId="4403b810b94b23f0" providerId="LiveId" clId="{D3E19903-16E5-4BA6-98A7-E0C338E0ACF1}" dt="2022-04-18T00:45:38.006" v="1645" actId="478"/>
          <ac:grpSpMkLst>
            <pc:docMk/>
            <pc:sldMk cId="0" sldId="292"/>
            <ac:grpSpMk id="2731" creationId="{00000000-0000-0000-0000-000000000000}"/>
          </ac:grpSpMkLst>
        </pc:grpChg>
        <pc:grpChg chg="del">
          <ac:chgData name="Christian Leyva" userId="4403b810b94b23f0" providerId="LiveId" clId="{D3E19903-16E5-4BA6-98A7-E0C338E0ACF1}" dt="2022-04-18T00:45:38.006" v="1645" actId="478"/>
          <ac:grpSpMkLst>
            <pc:docMk/>
            <pc:sldMk cId="0" sldId="292"/>
            <ac:grpSpMk id="2737" creationId="{00000000-0000-0000-0000-000000000000}"/>
          </ac:grpSpMkLst>
        </pc:grpChg>
        <pc:picChg chg="add mod modCrop">
          <ac:chgData name="Christian Leyva" userId="4403b810b94b23f0" providerId="LiveId" clId="{D3E19903-16E5-4BA6-98A7-E0C338E0ACF1}" dt="2022-04-18T05:10:01.888" v="4317" actId="1076"/>
          <ac:picMkLst>
            <pc:docMk/>
            <pc:sldMk cId="0" sldId="292"/>
            <ac:picMk id="3" creationId="{B9AA5298-F28C-478A-B629-CC8AA0FE865E}"/>
          </ac:picMkLst>
        </pc:picChg>
      </pc:sldChg>
      <pc:sldChg chg="del">
        <pc:chgData name="Christian Leyva" userId="4403b810b94b23f0" providerId="LiveId" clId="{D3E19903-16E5-4BA6-98A7-E0C338E0ACF1}" dt="2022-04-18T00:45:19.451" v="1636" actId="47"/>
        <pc:sldMkLst>
          <pc:docMk/>
          <pc:sldMk cId="0" sldId="293"/>
        </pc:sldMkLst>
      </pc:sldChg>
      <pc:sldChg chg="addSp delSp modSp new mod modAnim">
        <pc:chgData name="Christian Leyva" userId="4403b810b94b23f0" providerId="LiveId" clId="{D3E19903-16E5-4BA6-98A7-E0C338E0ACF1}" dt="2022-04-18T04:46:33.930" v="3656" actId="123"/>
        <pc:sldMkLst>
          <pc:docMk/>
          <pc:sldMk cId="4095164397" sldId="293"/>
        </pc:sldMkLst>
        <pc:spChg chg="mod">
          <ac:chgData name="Christian Leyva" userId="4403b810b94b23f0" providerId="LiveId" clId="{D3E19903-16E5-4BA6-98A7-E0C338E0ACF1}" dt="2022-04-18T04:41:14.087" v="3581" actId="14100"/>
          <ac:spMkLst>
            <pc:docMk/>
            <pc:sldMk cId="4095164397" sldId="293"/>
            <ac:spMk id="2" creationId="{4280E1A0-A41A-4584-8B7D-B322A59B8328}"/>
          </ac:spMkLst>
        </pc:spChg>
        <pc:spChg chg="add mod">
          <ac:chgData name="Christian Leyva" userId="4403b810b94b23f0" providerId="LiveId" clId="{D3E19903-16E5-4BA6-98A7-E0C338E0ACF1}" dt="2022-04-18T04:46:33.930" v="3656" actId="123"/>
          <ac:spMkLst>
            <pc:docMk/>
            <pc:sldMk cId="4095164397" sldId="293"/>
            <ac:spMk id="4" creationId="{5DD1DDFA-7BD7-4304-94A7-334B64001959}"/>
          </ac:spMkLst>
        </pc:spChg>
        <pc:picChg chg="add mod">
          <ac:chgData name="Christian Leyva" userId="4403b810b94b23f0" providerId="LiveId" clId="{D3E19903-16E5-4BA6-98A7-E0C338E0ACF1}" dt="2022-04-18T04:18:04.350" v="3111" actId="1076"/>
          <ac:picMkLst>
            <pc:docMk/>
            <pc:sldMk cId="4095164397" sldId="293"/>
            <ac:picMk id="3" creationId="{E123F771-652E-4537-81B6-12AD34F00830}"/>
          </ac:picMkLst>
        </pc:picChg>
        <pc:picChg chg="add del mod">
          <ac:chgData name="Christian Leyva" userId="4403b810b94b23f0" providerId="LiveId" clId="{D3E19903-16E5-4BA6-98A7-E0C338E0ACF1}" dt="2022-04-18T04:36:27.608" v="3435" actId="21"/>
          <ac:picMkLst>
            <pc:docMk/>
            <pc:sldMk cId="4095164397" sldId="293"/>
            <ac:picMk id="6" creationId="{A1453734-CC8F-4675-9A06-2022CF108133}"/>
          </ac:picMkLst>
        </pc:picChg>
        <pc:picChg chg="add mod">
          <ac:chgData name="Christian Leyva" userId="4403b810b94b23f0" providerId="LiveId" clId="{D3E19903-16E5-4BA6-98A7-E0C338E0ACF1}" dt="2022-04-18T04:42:04.557" v="3587" actId="14100"/>
          <ac:picMkLst>
            <pc:docMk/>
            <pc:sldMk cId="4095164397" sldId="293"/>
            <ac:picMk id="7" creationId="{6BFDE6B3-6B81-4E0A-8D59-C7D1B46E140C}"/>
          </ac:picMkLst>
        </pc:picChg>
      </pc:sldChg>
      <pc:sldChg chg="del">
        <pc:chgData name="Christian Leyva" userId="4403b810b94b23f0" providerId="LiveId" clId="{D3E19903-16E5-4BA6-98A7-E0C338E0ACF1}" dt="2022-04-18T00:45:16.420" v="1635" actId="47"/>
        <pc:sldMkLst>
          <pc:docMk/>
          <pc:sldMk cId="0" sldId="294"/>
        </pc:sldMkLst>
      </pc:sldChg>
      <pc:sldChg chg="addSp delSp modSp new mod ord modAnim">
        <pc:chgData name="Christian Leyva" userId="4403b810b94b23f0" providerId="LiveId" clId="{D3E19903-16E5-4BA6-98A7-E0C338E0ACF1}" dt="2022-04-18T05:19:35.684" v="4484" actId="1076"/>
        <pc:sldMkLst>
          <pc:docMk/>
          <pc:sldMk cId="93792792" sldId="294"/>
        </pc:sldMkLst>
        <pc:spChg chg="add del mod">
          <ac:chgData name="Christian Leyva" userId="4403b810b94b23f0" providerId="LiveId" clId="{D3E19903-16E5-4BA6-98A7-E0C338E0ACF1}" dt="2022-04-18T04:19:57.782" v="3163" actId="478"/>
          <ac:spMkLst>
            <pc:docMk/>
            <pc:sldMk cId="93792792" sldId="294"/>
            <ac:spMk id="2" creationId="{5324746A-7ED8-48CE-8280-0B4F9A37850F}"/>
          </ac:spMkLst>
        </pc:spChg>
        <pc:spChg chg="add mod">
          <ac:chgData name="Christian Leyva" userId="4403b810b94b23f0" providerId="LiveId" clId="{D3E19903-16E5-4BA6-98A7-E0C338E0ACF1}" dt="2022-04-18T04:20:40.785" v="3206" actId="1076"/>
          <ac:spMkLst>
            <pc:docMk/>
            <pc:sldMk cId="93792792" sldId="294"/>
            <ac:spMk id="3" creationId="{FF591BFB-D114-471B-BF37-FF9E015BBE0E}"/>
          </ac:spMkLst>
        </pc:spChg>
        <pc:picChg chg="add mod">
          <ac:chgData name="Christian Leyva" userId="4403b810b94b23f0" providerId="LiveId" clId="{D3E19903-16E5-4BA6-98A7-E0C338E0ACF1}" dt="2022-04-18T04:26:57.350" v="3229" actId="1076"/>
          <ac:picMkLst>
            <pc:docMk/>
            <pc:sldMk cId="93792792" sldId="294"/>
            <ac:picMk id="5" creationId="{92DF5295-C900-40BA-BB34-DA403E18DF84}"/>
          </ac:picMkLst>
        </pc:picChg>
        <pc:picChg chg="add mod">
          <ac:chgData name="Christian Leyva" userId="4403b810b94b23f0" providerId="LiveId" clId="{D3E19903-16E5-4BA6-98A7-E0C338E0ACF1}" dt="2022-04-18T04:24:40.223" v="3222" actId="1076"/>
          <ac:picMkLst>
            <pc:docMk/>
            <pc:sldMk cId="93792792" sldId="294"/>
            <ac:picMk id="7170" creationId="{D3FB14E3-B467-48BC-82CC-2325B42FFFDE}"/>
          </ac:picMkLst>
        </pc:picChg>
        <pc:picChg chg="add mod">
          <ac:chgData name="Christian Leyva" userId="4403b810b94b23f0" providerId="LiveId" clId="{D3E19903-16E5-4BA6-98A7-E0C338E0ACF1}" dt="2022-04-18T05:19:35.684" v="4484" actId="1076"/>
          <ac:picMkLst>
            <pc:docMk/>
            <pc:sldMk cId="93792792" sldId="294"/>
            <ac:picMk id="7172" creationId="{E5B23B66-AD6C-4921-B6DB-5076BF6515B4}"/>
          </ac:picMkLst>
        </pc:picChg>
        <pc:picChg chg="add mod">
          <ac:chgData name="Christian Leyva" userId="4403b810b94b23f0" providerId="LiveId" clId="{D3E19903-16E5-4BA6-98A7-E0C338E0ACF1}" dt="2022-04-18T04:26:55.266" v="3228" actId="1076"/>
          <ac:picMkLst>
            <pc:docMk/>
            <pc:sldMk cId="93792792" sldId="294"/>
            <ac:picMk id="7174" creationId="{78C9C312-3277-47BF-8B1F-FE6E8322DB78}"/>
          </ac:picMkLst>
        </pc:picChg>
      </pc:sldChg>
      <pc:sldChg chg="del">
        <pc:chgData name="Christian Leyva" userId="4403b810b94b23f0" providerId="LiveId" clId="{D3E19903-16E5-4BA6-98A7-E0C338E0ACF1}" dt="2022-04-18T00:45:10.379" v="1634" actId="47"/>
        <pc:sldMkLst>
          <pc:docMk/>
          <pc:sldMk cId="0" sldId="295"/>
        </pc:sldMkLst>
      </pc:sldChg>
      <pc:sldChg chg="addSp delSp modSp new mod">
        <pc:chgData name="Christian Leyva" userId="4403b810b94b23f0" providerId="LiveId" clId="{D3E19903-16E5-4BA6-98A7-E0C338E0ACF1}" dt="2022-04-18T04:39:19.133" v="3570" actId="1076"/>
        <pc:sldMkLst>
          <pc:docMk/>
          <pc:sldMk cId="2661669461" sldId="295"/>
        </pc:sldMkLst>
        <pc:spChg chg="add mod">
          <ac:chgData name="Christian Leyva" userId="4403b810b94b23f0" providerId="LiveId" clId="{D3E19903-16E5-4BA6-98A7-E0C338E0ACF1}" dt="2022-04-18T04:37:13.137" v="3448" actId="2085"/>
          <ac:spMkLst>
            <pc:docMk/>
            <pc:sldMk cId="2661669461" sldId="295"/>
            <ac:spMk id="5" creationId="{18CF8AE8-DE44-4154-A31D-EB911EC2CAEB}"/>
          </ac:spMkLst>
        </pc:spChg>
        <pc:spChg chg="add mod">
          <ac:chgData name="Christian Leyva" userId="4403b810b94b23f0" providerId="LiveId" clId="{D3E19903-16E5-4BA6-98A7-E0C338E0ACF1}" dt="2022-04-18T04:37:27.590" v="3450" actId="1076"/>
          <ac:spMkLst>
            <pc:docMk/>
            <pc:sldMk cId="2661669461" sldId="295"/>
            <ac:spMk id="6" creationId="{03C1FB48-83E2-4AF0-8F56-A8873D5617BA}"/>
          </ac:spMkLst>
        </pc:spChg>
        <pc:spChg chg="add mod">
          <ac:chgData name="Christian Leyva" userId="4403b810b94b23f0" providerId="LiveId" clId="{D3E19903-16E5-4BA6-98A7-E0C338E0ACF1}" dt="2022-04-18T04:37:48.769" v="3452" actId="1076"/>
          <ac:spMkLst>
            <pc:docMk/>
            <pc:sldMk cId="2661669461" sldId="295"/>
            <ac:spMk id="7" creationId="{EE607851-5DB8-4863-A436-D3681729AAAB}"/>
          </ac:spMkLst>
        </pc:spChg>
        <pc:spChg chg="add mod">
          <ac:chgData name="Christian Leyva" userId="4403b810b94b23f0" providerId="LiveId" clId="{D3E19903-16E5-4BA6-98A7-E0C338E0ACF1}" dt="2022-04-18T04:37:55.711" v="3455" actId="14100"/>
          <ac:spMkLst>
            <pc:docMk/>
            <pc:sldMk cId="2661669461" sldId="295"/>
            <ac:spMk id="8" creationId="{8B314D98-12B9-477E-A307-DBD46C4C4BE8}"/>
          </ac:spMkLst>
        </pc:spChg>
        <pc:spChg chg="add mod">
          <ac:chgData name="Christian Leyva" userId="4403b810b94b23f0" providerId="LiveId" clId="{D3E19903-16E5-4BA6-98A7-E0C338E0ACF1}" dt="2022-04-18T04:38:01.725" v="3457" actId="1076"/>
          <ac:spMkLst>
            <pc:docMk/>
            <pc:sldMk cId="2661669461" sldId="295"/>
            <ac:spMk id="9" creationId="{B7121BD5-9811-4249-BB5E-C323E58BBCA0}"/>
          </ac:spMkLst>
        </pc:spChg>
        <pc:spChg chg="add mod">
          <ac:chgData name="Christian Leyva" userId="4403b810b94b23f0" providerId="LiveId" clId="{D3E19903-16E5-4BA6-98A7-E0C338E0ACF1}" dt="2022-04-18T04:38:09.933" v="3459" actId="1076"/>
          <ac:spMkLst>
            <pc:docMk/>
            <pc:sldMk cId="2661669461" sldId="295"/>
            <ac:spMk id="10" creationId="{53D7489A-20A5-4653-A807-6DF11073B6BA}"/>
          </ac:spMkLst>
        </pc:spChg>
        <pc:spChg chg="add mod">
          <ac:chgData name="Christian Leyva" userId="4403b810b94b23f0" providerId="LiveId" clId="{D3E19903-16E5-4BA6-98A7-E0C338E0ACF1}" dt="2022-04-18T04:38:15.158" v="3462" actId="14100"/>
          <ac:spMkLst>
            <pc:docMk/>
            <pc:sldMk cId="2661669461" sldId="295"/>
            <ac:spMk id="11" creationId="{21AF0EDF-6AFF-4680-96D8-435FD1D75D07}"/>
          </ac:spMkLst>
        </pc:spChg>
        <pc:spChg chg="add del mod">
          <ac:chgData name="Christian Leyva" userId="4403b810b94b23f0" providerId="LiveId" clId="{D3E19903-16E5-4BA6-98A7-E0C338E0ACF1}" dt="2022-04-18T04:39:19.133" v="3570" actId="1076"/>
          <ac:spMkLst>
            <pc:docMk/>
            <pc:sldMk cId="2661669461" sldId="295"/>
            <ac:spMk id="12" creationId="{6950388C-644C-4969-9FBB-FC94B45FF550}"/>
          </ac:spMkLst>
        </pc:spChg>
        <pc:picChg chg="add mod">
          <ac:chgData name="Christian Leyva" userId="4403b810b94b23f0" providerId="LiveId" clId="{D3E19903-16E5-4BA6-98A7-E0C338E0ACF1}" dt="2022-04-18T04:36:49.533" v="3444" actId="1076"/>
          <ac:picMkLst>
            <pc:docMk/>
            <pc:sldMk cId="2661669461" sldId="295"/>
            <ac:picMk id="2" creationId="{F16A9055-21E8-452E-B0FC-A41A4E6F2678}"/>
          </ac:picMkLst>
        </pc:picChg>
        <pc:picChg chg="add mod">
          <ac:chgData name="Christian Leyva" userId="4403b810b94b23f0" providerId="LiveId" clId="{D3E19903-16E5-4BA6-98A7-E0C338E0ACF1}" dt="2022-04-18T04:36:45.782" v="3442" actId="1076"/>
          <ac:picMkLst>
            <pc:docMk/>
            <pc:sldMk cId="2661669461" sldId="295"/>
            <ac:picMk id="4" creationId="{4AFDEEF6-2E53-43C8-A36A-3B0C00677C56}"/>
          </ac:picMkLst>
        </pc:picChg>
      </pc:sldChg>
      <pc:sldChg chg="del">
        <pc:chgData name="Christian Leyva" userId="4403b810b94b23f0" providerId="LiveId" clId="{D3E19903-16E5-4BA6-98A7-E0C338E0ACF1}" dt="2022-04-18T00:45:08.974" v="1633" actId="47"/>
        <pc:sldMkLst>
          <pc:docMk/>
          <pc:sldMk cId="0" sldId="296"/>
        </pc:sldMkLst>
      </pc:sldChg>
      <pc:sldChg chg="addSp modSp new mod">
        <pc:chgData name="Christian Leyva" userId="4403b810b94b23f0" providerId="LiveId" clId="{D3E19903-16E5-4BA6-98A7-E0C338E0ACF1}" dt="2022-04-18T05:21:27.258" v="4517" actId="1076"/>
        <pc:sldMkLst>
          <pc:docMk/>
          <pc:sldMk cId="1313963298" sldId="296"/>
        </pc:sldMkLst>
        <pc:spChg chg="mod">
          <ac:chgData name="Christian Leyva" userId="4403b810b94b23f0" providerId="LiveId" clId="{D3E19903-16E5-4BA6-98A7-E0C338E0ACF1}" dt="2022-04-18T04:44:47.598" v="3617" actId="1076"/>
          <ac:spMkLst>
            <pc:docMk/>
            <pc:sldMk cId="1313963298" sldId="296"/>
            <ac:spMk id="2" creationId="{390D7408-A3C2-44BA-816B-76A9D9C24822}"/>
          </ac:spMkLst>
        </pc:spChg>
        <pc:spChg chg="add mod">
          <ac:chgData name="Christian Leyva" userId="4403b810b94b23f0" providerId="LiveId" clId="{D3E19903-16E5-4BA6-98A7-E0C338E0ACF1}" dt="2022-04-18T04:46:48.125" v="3657" actId="14100"/>
          <ac:spMkLst>
            <pc:docMk/>
            <pc:sldMk cId="1313963298" sldId="296"/>
            <ac:spMk id="4" creationId="{E419878D-EA24-485A-9CCE-60FC36D23BFC}"/>
          </ac:spMkLst>
        </pc:spChg>
        <pc:picChg chg="add mod">
          <ac:chgData name="Christian Leyva" userId="4403b810b94b23f0" providerId="LiveId" clId="{D3E19903-16E5-4BA6-98A7-E0C338E0ACF1}" dt="2022-04-18T05:21:27.258" v="4517" actId="1076"/>
          <ac:picMkLst>
            <pc:docMk/>
            <pc:sldMk cId="1313963298" sldId="296"/>
            <ac:picMk id="6" creationId="{D02CB832-6721-42EF-B0C9-6FF02287FB27}"/>
          </ac:picMkLst>
        </pc:picChg>
        <pc:picChg chg="add mod">
          <ac:chgData name="Christian Leyva" userId="4403b810b94b23f0" providerId="LiveId" clId="{D3E19903-16E5-4BA6-98A7-E0C338E0ACF1}" dt="2022-04-18T05:21:24.437" v="4516" actId="1076"/>
          <ac:picMkLst>
            <pc:docMk/>
            <pc:sldMk cId="1313963298" sldId="296"/>
            <ac:picMk id="8194" creationId="{F5F462AB-D8B5-4DAE-9253-E8A6D9D1B650}"/>
          </ac:picMkLst>
        </pc:picChg>
      </pc:sldChg>
      <pc:sldChg chg="del">
        <pc:chgData name="Christian Leyva" userId="4403b810b94b23f0" providerId="LiveId" clId="{D3E19903-16E5-4BA6-98A7-E0C338E0ACF1}" dt="2022-04-18T00:45:06.142" v="1632" actId="47"/>
        <pc:sldMkLst>
          <pc:docMk/>
          <pc:sldMk cId="0" sldId="297"/>
        </pc:sldMkLst>
      </pc:sldChg>
      <pc:sldChg chg="new del">
        <pc:chgData name="Christian Leyva" userId="4403b810b94b23f0" providerId="LiveId" clId="{D3E19903-16E5-4BA6-98A7-E0C338E0ACF1}" dt="2022-04-18T04:47:56.022" v="3664" actId="680"/>
        <pc:sldMkLst>
          <pc:docMk/>
          <pc:sldMk cId="340142964" sldId="297"/>
        </pc:sldMkLst>
      </pc:sldChg>
      <pc:sldChg chg="new del">
        <pc:chgData name="Christian Leyva" userId="4403b810b94b23f0" providerId="LiveId" clId="{D3E19903-16E5-4BA6-98A7-E0C338E0ACF1}" dt="2022-04-18T04:48:02.602" v="3666" actId="680"/>
        <pc:sldMkLst>
          <pc:docMk/>
          <pc:sldMk cId="481520150" sldId="297"/>
        </pc:sldMkLst>
      </pc:sldChg>
      <pc:sldChg chg="new del">
        <pc:chgData name="Christian Leyva" userId="4403b810b94b23f0" providerId="LiveId" clId="{D3E19903-16E5-4BA6-98A7-E0C338E0ACF1}" dt="2022-04-18T04:47:48.185" v="3662" actId="680"/>
        <pc:sldMkLst>
          <pc:docMk/>
          <pc:sldMk cId="1357020172" sldId="297"/>
        </pc:sldMkLst>
      </pc:sldChg>
      <pc:sldChg chg="addSp delSp modSp new mod">
        <pc:chgData name="Christian Leyva" userId="4403b810b94b23f0" providerId="LiveId" clId="{D3E19903-16E5-4BA6-98A7-E0C338E0ACF1}" dt="2022-04-18T04:48:43.847" v="3678" actId="1076"/>
        <pc:sldMkLst>
          <pc:docMk/>
          <pc:sldMk cId="3165023348" sldId="297"/>
        </pc:sldMkLst>
        <pc:spChg chg="del">
          <ac:chgData name="Christian Leyva" userId="4403b810b94b23f0" providerId="LiveId" clId="{D3E19903-16E5-4BA6-98A7-E0C338E0ACF1}" dt="2022-04-18T04:48:37.504" v="3675" actId="478"/>
          <ac:spMkLst>
            <pc:docMk/>
            <pc:sldMk cId="3165023348" sldId="297"/>
            <ac:spMk id="2" creationId="{99FDC674-426F-46EF-97FE-A5892D1D6E2D}"/>
          </ac:spMkLst>
        </pc:spChg>
        <pc:graphicFrameChg chg="add mod">
          <ac:chgData name="Christian Leyva" userId="4403b810b94b23f0" providerId="LiveId" clId="{D3E19903-16E5-4BA6-98A7-E0C338E0ACF1}" dt="2022-04-18T04:48:20.602" v="3669"/>
          <ac:graphicFrameMkLst>
            <pc:docMk/>
            <pc:sldMk cId="3165023348" sldId="297"/>
            <ac:graphicFrameMk id="3" creationId="{BC656FA5-4EDE-4D24-B1E9-AF816AA046FE}"/>
          </ac:graphicFrameMkLst>
        </pc:graphicFrameChg>
        <pc:picChg chg="add mod">
          <ac:chgData name="Christian Leyva" userId="4403b810b94b23f0" providerId="LiveId" clId="{D3E19903-16E5-4BA6-98A7-E0C338E0ACF1}" dt="2022-04-18T04:48:43.847" v="3678" actId="1076"/>
          <ac:picMkLst>
            <pc:docMk/>
            <pc:sldMk cId="3165023348" sldId="297"/>
            <ac:picMk id="4" creationId="{A2C4F593-CDF1-4398-BA05-F2E9E1D85CBA}"/>
          </ac:picMkLst>
        </pc:picChg>
        <pc:picChg chg="add mod">
          <ac:chgData name="Christian Leyva" userId="4403b810b94b23f0" providerId="LiveId" clId="{D3E19903-16E5-4BA6-98A7-E0C338E0ACF1}" dt="2022-04-18T04:48:42" v="3677" actId="1076"/>
          <ac:picMkLst>
            <pc:docMk/>
            <pc:sldMk cId="3165023348" sldId="297"/>
            <ac:picMk id="5" creationId="{9411A78C-10D8-4D69-AECA-F0E2B7B96C79}"/>
          </ac:picMkLst>
        </pc:picChg>
      </pc:sldChg>
      <pc:sldChg chg="del">
        <pc:chgData name="Christian Leyva" userId="4403b810b94b23f0" providerId="LiveId" clId="{D3E19903-16E5-4BA6-98A7-E0C338E0ACF1}" dt="2022-04-18T00:44:58.704" v="1631" actId="47"/>
        <pc:sldMkLst>
          <pc:docMk/>
          <pc:sldMk cId="0" sldId="298"/>
        </pc:sldMkLst>
      </pc:sldChg>
      <pc:sldChg chg="addSp modSp new mod">
        <pc:chgData name="Christian Leyva" userId="4403b810b94b23f0" providerId="LiveId" clId="{D3E19903-16E5-4BA6-98A7-E0C338E0ACF1}" dt="2022-04-18T05:25:02.092" v="4534" actId="404"/>
        <pc:sldMkLst>
          <pc:docMk/>
          <pc:sldMk cId="1533912257" sldId="298"/>
        </pc:sldMkLst>
        <pc:spChg chg="mod">
          <ac:chgData name="Christian Leyva" userId="4403b810b94b23f0" providerId="LiveId" clId="{D3E19903-16E5-4BA6-98A7-E0C338E0ACF1}" dt="2022-04-18T04:53:59.313" v="3716" actId="20577"/>
          <ac:spMkLst>
            <pc:docMk/>
            <pc:sldMk cId="1533912257" sldId="298"/>
            <ac:spMk id="2" creationId="{587DE5CC-CDFB-41BB-847C-9532F36EA522}"/>
          </ac:spMkLst>
        </pc:spChg>
        <pc:spChg chg="add mod">
          <ac:chgData name="Christian Leyva" userId="4403b810b94b23f0" providerId="LiveId" clId="{D3E19903-16E5-4BA6-98A7-E0C338E0ACF1}" dt="2022-04-18T05:25:02.092" v="4534" actId="404"/>
          <ac:spMkLst>
            <pc:docMk/>
            <pc:sldMk cId="1533912257" sldId="298"/>
            <ac:spMk id="4" creationId="{F38E5D43-6620-4098-A805-97B13FF67DD5}"/>
          </ac:spMkLst>
        </pc:spChg>
        <pc:picChg chg="add mod">
          <ac:chgData name="Christian Leyva" userId="4403b810b94b23f0" providerId="LiveId" clId="{D3E19903-16E5-4BA6-98A7-E0C338E0ACF1}" dt="2022-04-18T05:23:10.343" v="4525" actId="1076"/>
          <ac:picMkLst>
            <pc:docMk/>
            <pc:sldMk cId="1533912257" sldId="298"/>
            <ac:picMk id="10242" creationId="{FD4161F6-A20E-4869-A4B6-ECAE1B3F2E8E}"/>
          </ac:picMkLst>
        </pc:picChg>
      </pc:sldChg>
      <pc:sldChg chg="del">
        <pc:chgData name="Christian Leyva" userId="4403b810b94b23f0" providerId="LiveId" clId="{D3E19903-16E5-4BA6-98A7-E0C338E0ACF1}" dt="2022-04-18T00:44:55.737" v="1630" actId="47"/>
        <pc:sldMkLst>
          <pc:docMk/>
          <pc:sldMk cId="0" sldId="299"/>
        </pc:sldMkLst>
      </pc:sldChg>
      <pc:sldChg chg="addSp delSp modSp new mod">
        <pc:chgData name="Christian Leyva" userId="4403b810b94b23f0" providerId="LiveId" clId="{D3E19903-16E5-4BA6-98A7-E0C338E0ACF1}" dt="2022-04-18T05:24:13.876" v="4529" actId="1076"/>
        <pc:sldMkLst>
          <pc:docMk/>
          <pc:sldMk cId="806944838" sldId="299"/>
        </pc:sldMkLst>
        <pc:spChg chg="mod">
          <ac:chgData name="Christian Leyva" userId="4403b810b94b23f0" providerId="LiveId" clId="{D3E19903-16E5-4BA6-98A7-E0C338E0ACF1}" dt="2022-04-18T05:04:44.147" v="4218" actId="1076"/>
          <ac:spMkLst>
            <pc:docMk/>
            <pc:sldMk cId="806944838" sldId="299"/>
            <ac:spMk id="2" creationId="{00FB30A9-B624-4031-942C-B080B8A356F9}"/>
          </ac:spMkLst>
        </pc:spChg>
        <pc:spChg chg="add mod">
          <ac:chgData name="Christian Leyva" userId="4403b810b94b23f0" providerId="LiveId" clId="{D3E19903-16E5-4BA6-98A7-E0C338E0ACF1}" dt="2022-04-18T05:05:18.125" v="4245" actId="1035"/>
          <ac:spMkLst>
            <pc:docMk/>
            <pc:sldMk cId="806944838" sldId="299"/>
            <ac:spMk id="4" creationId="{BC77660D-EBB2-4433-8D4E-45EEA5A4185A}"/>
          </ac:spMkLst>
        </pc:spChg>
        <pc:spChg chg="add del">
          <ac:chgData name="Christian Leyva" userId="4403b810b94b23f0" providerId="LiveId" clId="{D3E19903-16E5-4BA6-98A7-E0C338E0ACF1}" dt="2022-04-18T05:01:17.609" v="4175"/>
          <ac:spMkLst>
            <pc:docMk/>
            <pc:sldMk cId="806944838" sldId="299"/>
            <ac:spMk id="5" creationId="{4363B4BF-600F-4F55-A2BC-4E36900988C9}"/>
          </ac:spMkLst>
        </pc:spChg>
        <pc:picChg chg="add del mod">
          <ac:chgData name="Christian Leyva" userId="4403b810b94b23f0" providerId="LiveId" clId="{D3E19903-16E5-4BA6-98A7-E0C338E0ACF1}" dt="2022-04-18T05:24:08.476" v="4527" actId="478"/>
          <ac:picMkLst>
            <pc:docMk/>
            <pc:sldMk cId="806944838" sldId="299"/>
            <ac:picMk id="12" creationId="{D4179A20-875F-4978-B8F1-A79CE882C8A6}"/>
          </ac:picMkLst>
        </pc:picChg>
        <pc:picChg chg="add del mod">
          <ac:chgData name="Christian Leyva" userId="4403b810b94b23f0" providerId="LiveId" clId="{D3E19903-16E5-4BA6-98A7-E0C338E0ACF1}" dt="2022-04-18T05:24:08.476" v="4527" actId="478"/>
          <ac:picMkLst>
            <pc:docMk/>
            <pc:sldMk cId="806944838" sldId="299"/>
            <ac:picMk id="9218" creationId="{83B881CC-58DE-446B-A26E-A1A0FB83E0A0}"/>
          </ac:picMkLst>
        </pc:picChg>
        <pc:picChg chg="add del mod">
          <ac:chgData name="Christian Leyva" userId="4403b810b94b23f0" providerId="LiveId" clId="{D3E19903-16E5-4BA6-98A7-E0C338E0ACF1}" dt="2022-04-18T05:24:08.476" v="4527" actId="478"/>
          <ac:picMkLst>
            <pc:docMk/>
            <pc:sldMk cId="806944838" sldId="299"/>
            <ac:picMk id="9222" creationId="{08C8765A-D4A4-4BD7-9AA5-77F0E2CA984E}"/>
          </ac:picMkLst>
        </pc:picChg>
        <pc:picChg chg="add del">
          <ac:chgData name="Christian Leyva" userId="4403b810b94b23f0" providerId="LiveId" clId="{D3E19903-16E5-4BA6-98A7-E0C338E0ACF1}" dt="2022-04-18T05:02:02.995" v="4180" actId="478"/>
          <ac:picMkLst>
            <pc:docMk/>
            <pc:sldMk cId="806944838" sldId="299"/>
            <ac:picMk id="9224" creationId="{182167DE-8141-48FA-8B76-FC2A2B08C4DE}"/>
          </ac:picMkLst>
        </pc:picChg>
        <pc:picChg chg="add mod">
          <ac:chgData name="Christian Leyva" userId="4403b810b94b23f0" providerId="LiveId" clId="{D3E19903-16E5-4BA6-98A7-E0C338E0ACF1}" dt="2022-04-18T05:24:11.836" v="4528" actId="1076"/>
          <ac:picMkLst>
            <pc:docMk/>
            <pc:sldMk cId="806944838" sldId="299"/>
            <ac:picMk id="9226" creationId="{CE7034E7-642C-404B-A137-DECAF27F789D}"/>
          </ac:picMkLst>
        </pc:picChg>
        <pc:picChg chg="add mod">
          <ac:chgData name="Christian Leyva" userId="4403b810b94b23f0" providerId="LiveId" clId="{D3E19903-16E5-4BA6-98A7-E0C338E0ACF1}" dt="2022-04-18T05:24:13.876" v="4529" actId="1076"/>
          <ac:picMkLst>
            <pc:docMk/>
            <pc:sldMk cId="806944838" sldId="299"/>
            <ac:picMk id="9228" creationId="{97D0A35C-C772-40B9-B5AF-89442F41EC2B}"/>
          </ac:picMkLst>
        </pc:picChg>
        <pc:picChg chg="add del mod">
          <ac:chgData name="Christian Leyva" userId="4403b810b94b23f0" providerId="LiveId" clId="{D3E19903-16E5-4BA6-98A7-E0C338E0ACF1}" dt="2022-04-18T05:24:08.476" v="4527" actId="478"/>
          <ac:picMkLst>
            <pc:docMk/>
            <pc:sldMk cId="806944838" sldId="299"/>
            <ac:picMk id="9230" creationId="{2699E200-3F12-42E5-A37D-0B147FE27349}"/>
          </ac:picMkLst>
        </pc:picChg>
      </pc:sldChg>
      <pc:sldChg chg="del">
        <pc:chgData name="Christian Leyva" userId="4403b810b94b23f0" providerId="LiveId" clId="{D3E19903-16E5-4BA6-98A7-E0C338E0ACF1}" dt="2022-04-18T00:44:50.336" v="1629" actId="47"/>
        <pc:sldMkLst>
          <pc:docMk/>
          <pc:sldMk cId="0" sldId="300"/>
        </pc:sldMkLst>
      </pc:sldChg>
      <pc:sldChg chg="addSp modSp new mod">
        <pc:chgData name="Christian Leyva" userId="4403b810b94b23f0" providerId="LiveId" clId="{D3E19903-16E5-4BA6-98A7-E0C338E0ACF1}" dt="2022-04-18T05:06:54.736" v="4280" actId="1036"/>
        <pc:sldMkLst>
          <pc:docMk/>
          <pc:sldMk cId="1443618642" sldId="300"/>
        </pc:sldMkLst>
        <pc:spChg chg="add mod">
          <ac:chgData name="Christian Leyva" userId="4403b810b94b23f0" providerId="LiveId" clId="{D3E19903-16E5-4BA6-98A7-E0C338E0ACF1}" dt="2022-04-18T05:06:54.736" v="4280" actId="1036"/>
          <ac:spMkLst>
            <pc:docMk/>
            <pc:sldMk cId="1443618642" sldId="300"/>
            <ac:spMk id="4" creationId="{0A34AFEC-FEF3-455F-861F-DAEC92149641}"/>
          </ac:spMkLst>
        </pc:spChg>
        <pc:picChg chg="add mod">
          <ac:chgData name="Christian Leyva" userId="4403b810b94b23f0" providerId="LiveId" clId="{D3E19903-16E5-4BA6-98A7-E0C338E0ACF1}" dt="2022-04-18T05:06:11.064" v="4252" actId="1076"/>
          <ac:picMkLst>
            <pc:docMk/>
            <pc:sldMk cId="1443618642" sldId="300"/>
            <ac:picMk id="2" creationId="{D837632C-1F86-41F2-B479-9D38C957A678}"/>
          </ac:picMkLst>
        </pc:picChg>
      </pc:sldChg>
      <pc:sldChg chg="del">
        <pc:chgData name="Christian Leyva" userId="4403b810b94b23f0" providerId="LiveId" clId="{D3E19903-16E5-4BA6-98A7-E0C338E0ACF1}" dt="2022-04-18T00:44:45.436" v="1628" actId="47"/>
        <pc:sldMkLst>
          <pc:docMk/>
          <pc:sldMk cId="0" sldId="301"/>
        </pc:sldMkLst>
      </pc:sldChg>
      <pc:sldChg chg="addSp modSp new mod">
        <pc:chgData name="Christian Leyva" userId="4403b810b94b23f0" providerId="LiveId" clId="{D3E19903-16E5-4BA6-98A7-E0C338E0ACF1}" dt="2022-04-18T05:14:21.880" v="4421" actId="1076"/>
        <pc:sldMkLst>
          <pc:docMk/>
          <pc:sldMk cId="3311407441" sldId="301"/>
        </pc:sldMkLst>
        <pc:spChg chg="add mod">
          <ac:chgData name="Christian Leyva" userId="4403b810b94b23f0" providerId="LiveId" clId="{D3E19903-16E5-4BA6-98A7-E0C338E0ACF1}" dt="2022-04-18T05:14:18.541" v="4420" actId="1076"/>
          <ac:spMkLst>
            <pc:docMk/>
            <pc:sldMk cId="3311407441" sldId="301"/>
            <ac:spMk id="2" creationId="{FE54A645-DB0A-4722-8402-0ED04F441C1F}"/>
          </ac:spMkLst>
        </pc:spChg>
        <pc:spChg chg="add mod">
          <ac:chgData name="Christian Leyva" userId="4403b810b94b23f0" providerId="LiveId" clId="{D3E19903-16E5-4BA6-98A7-E0C338E0ACF1}" dt="2022-04-18T05:14:21.880" v="4421" actId="1076"/>
          <ac:spMkLst>
            <pc:docMk/>
            <pc:sldMk cId="3311407441" sldId="301"/>
            <ac:spMk id="4" creationId="{83E635F0-31D4-4821-A66C-38E29BA173FF}"/>
          </ac:spMkLst>
        </pc:spChg>
      </pc:sldChg>
      <pc:sldChg chg="del">
        <pc:chgData name="Christian Leyva" userId="4403b810b94b23f0" providerId="LiveId" clId="{D3E19903-16E5-4BA6-98A7-E0C338E0ACF1}" dt="2022-04-18T00:44:42.414" v="1627" actId="47"/>
        <pc:sldMkLst>
          <pc:docMk/>
          <pc:sldMk cId="0" sldId="302"/>
        </pc:sldMkLst>
      </pc:sldChg>
      <pc:sldChg chg="addSp delSp modSp new mod">
        <pc:chgData name="Christian Leyva" userId="4403b810b94b23f0" providerId="LiveId" clId="{D3E19903-16E5-4BA6-98A7-E0C338E0ACF1}" dt="2022-04-18T05:32:59.010" v="5220" actId="1076"/>
        <pc:sldMkLst>
          <pc:docMk/>
          <pc:sldMk cId="830519054" sldId="302"/>
        </pc:sldMkLst>
        <pc:spChg chg="del">
          <ac:chgData name="Christian Leyva" userId="4403b810b94b23f0" providerId="LiveId" clId="{D3E19903-16E5-4BA6-98A7-E0C338E0ACF1}" dt="2022-04-18T05:16:46.677" v="4423" actId="478"/>
          <ac:spMkLst>
            <pc:docMk/>
            <pc:sldMk cId="830519054" sldId="302"/>
            <ac:spMk id="2" creationId="{644C93A1-B9DA-4FF6-B07E-28693DE90DE8}"/>
          </ac:spMkLst>
        </pc:spChg>
        <pc:spChg chg="del">
          <ac:chgData name="Christian Leyva" userId="4403b810b94b23f0" providerId="LiveId" clId="{D3E19903-16E5-4BA6-98A7-E0C338E0ACF1}" dt="2022-04-18T05:16:49.405" v="4425" actId="478"/>
          <ac:spMkLst>
            <pc:docMk/>
            <pc:sldMk cId="830519054" sldId="302"/>
            <ac:spMk id="3" creationId="{46E77533-F8DB-4CA1-A004-8F61C4B6490B}"/>
          </ac:spMkLst>
        </pc:spChg>
        <pc:spChg chg="del">
          <ac:chgData name="Christian Leyva" userId="4403b810b94b23f0" providerId="LiveId" clId="{D3E19903-16E5-4BA6-98A7-E0C338E0ACF1}" dt="2022-04-18T05:16:48.286" v="4424" actId="478"/>
          <ac:spMkLst>
            <pc:docMk/>
            <pc:sldMk cId="830519054" sldId="302"/>
            <ac:spMk id="4" creationId="{5B26C1B0-5696-4095-AE62-F0BBC835B57F}"/>
          </ac:spMkLst>
        </pc:spChg>
        <pc:spChg chg="add mod">
          <ac:chgData name="Christian Leyva" userId="4403b810b94b23f0" providerId="LiveId" clId="{D3E19903-16E5-4BA6-98A7-E0C338E0ACF1}" dt="2022-04-18T05:17:11.525" v="4442" actId="14100"/>
          <ac:spMkLst>
            <pc:docMk/>
            <pc:sldMk cId="830519054" sldId="302"/>
            <ac:spMk id="5" creationId="{564D68AA-82A7-4987-8094-299E9B9860C8}"/>
          </ac:spMkLst>
        </pc:spChg>
        <pc:spChg chg="add mod">
          <ac:chgData name="Christian Leyva" userId="4403b810b94b23f0" providerId="LiveId" clId="{D3E19903-16E5-4BA6-98A7-E0C338E0ACF1}" dt="2022-04-18T05:16:50.506" v="4426"/>
          <ac:spMkLst>
            <pc:docMk/>
            <pc:sldMk cId="830519054" sldId="302"/>
            <ac:spMk id="6" creationId="{2C1BB03B-07CC-43C7-8F21-CF588E42BBD9}"/>
          </ac:spMkLst>
        </pc:spChg>
        <pc:spChg chg="add mod">
          <ac:chgData name="Christian Leyva" userId="4403b810b94b23f0" providerId="LiveId" clId="{D3E19903-16E5-4BA6-98A7-E0C338E0ACF1}" dt="2022-04-18T05:17:01.204" v="4441" actId="20577"/>
          <ac:spMkLst>
            <pc:docMk/>
            <pc:sldMk cId="830519054" sldId="302"/>
            <ac:spMk id="7" creationId="{1B4DD26C-9A8B-4EBB-BCDA-D7C8FE51D6CF}"/>
          </ac:spMkLst>
        </pc:spChg>
        <pc:spChg chg="add del mod">
          <ac:chgData name="Christian Leyva" userId="4403b810b94b23f0" providerId="LiveId" clId="{D3E19903-16E5-4BA6-98A7-E0C338E0ACF1}" dt="2022-04-18T05:19:59.087" v="4487"/>
          <ac:spMkLst>
            <pc:docMk/>
            <pc:sldMk cId="830519054" sldId="302"/>
            <ac:spMk id="8" creationId="{D1E79C9B-FF98-4C96-BF56-091FC310A0FF}"/>
          </ac:spMkLst>
        </pc:spChg>
        <pc:spChg chg="add mod">
          <ac:chgData name="Christian Leyva" userId="4403b810b94b23f0" providerId="LiveId" clId="{D3E19903-16E5-4BA6-98A7-E0C338E0ACF1}" dt="2022-04-18T05:32:59.010" v="5220" actId="1076"/>
          <ac:spMkLst>
            <pc:docMk/>
            <pc:sldMk cId="830519054" sldId="302"/>
            <ac:spMk id="9" creationId="{D4CA2F6E-EE7E-4F4C-856B-2E8B81DE333F}"/>
          </ac:spMkLst>
        </pc:spChg>
      </pc:sldChg>
      <pc:sldChg chg="del">
        <pc:chgData name="Christian Leyva" userId="4403b810b94b23f0" providerId="LiveId" clId="{D3E19903-16E5-4BA6-98A7-E0C338E0ACF1}" dt="2022-04-18T00:44:41.559" v="1626" actId="47"/>
        <pc:sldMkLst>
          <pc:docMk/>
          <pc:sldMk cId="0" sldId="303"/>
        </pc:sldMkLst>
      </pc:sldChg>
      <pc:sldChg chg="del">
        <pc:chgData name="Christian Leyva" userId="4403b810b94b23f0" providerId="LiveId" clId="{D3E19903-16E5-4BA6-98A7-E0C338E0ACF1}" dt="2022-04-18T00:44:40.436" v="1625" actId="47"/>
        <pc:sldMkLst>
          <pc:docMk/>
          <pc:sldMk cId="0" sldId="304"/>
        </pc:sldMkLst>
      </pc:sldChg>
      <pc:sldChg chg="del">
        <pc:chgData name="Christian Leyva" userId="4403b810b94b23f0" providerId="LiveId" clId="{D3E19903-16E5-4BA6-98A7-E0C338E0ACF1}" dt="2022-04-18T00:44:39.974" v="1624" actId="47"/>
        <pc:sldMkLst>
          <pc:docMk/>
          <pc:sldMk cId="0" sldId="305"/>
        </pc:sldMkLst>
      </pc:sldChg>
      <pc:sldChg chg="del">
        <pc:chgData name="Christian Leyva" userId="4403b810b94b23f0" providerId="LiveId" clId="{D3E19903-16E5-4BA6-98A7-E0C338E0ACF1}" dt="2022-04-18T00:44:39.554" v="1623" actId="47"/>
        <pc:sldMkLst>
          <pc:docMk/>
          <pc:sldMk cId="0" sldId="306"/>
        </pc:sldMkLst>
      </pc:sldChg>
      <pc:sldChg chg="del">
        <pc:chgData name="Christian Leyva" userId="4403b810b94b23f0" providerId="LiveId" clId="{D3E19903-16E5-4BA6-98A7-E0C338E0ACF1}" dt="2022-04-18T00:44:39.086" v="1622" actId="47"/>
        <pc:sldMkLst>
          <pc:docMk/>
          <pc:sldMk cId="0" sldId="307"/>
        </pc:sldMkLst>
      </pc:sldChg>
      <pc:sldChg chg="del">
        <pc:chgData name="Christian Leyva" userId="4403b810b94b23f0" providerId="LiveId" clId="{D3E19903-16E5-4BA6-98A7-E0C338E0ACF1}" dt="2022-04-18T00:44:36.541" v="1617" actId="47"/>
        <pc:sldMkLst>
          <pc:docMk/>
          <pc:sldMk cId="0" sldId="308"/>
        </pc:sldMkLst>
      </pc:sldChg>
      <pc:sldChg chg="del">
        <pc:chgData name="Christian Leyva" userId="4403b810b94b23f0" providerId="LiveId" clId="{D3E19903-16E5-4BA6-98A7-E0C338E0ACF1}" dt="2022-04-18T00:44:37.069" v="1618" actId="47"/>
        <pc:sldMkLst>
          <pc:docMk/>
          <pc:sldMk cId="0" sldId="309"/>
        </pc:sldMkLst>
      </pc:sldChg>
      <pc:sldChg chg="del">
        <pc:chgData name="Christian Leyva" userId="4403b810b94b23f0" providerId="LiveId" clId="{D3E19903-16E5-4BA6-98A7-E0C338E0ACF1}" dt="2022-04-18T00:44:37.571" v="1619" actId="47"/>
        <pc:sldMkLst>
          <pc:docMk/>
          <pc:sldMk cId="0" sldId="310"/>
        </pc:sldMkLst>
      </pc:sldChg>
      <pc:sldChg chg="del">
        <pc:chgData name="Christian Leyva" userId="4403b810b94b23f0" providerId="LiveId" clId="{D3E19903-16E5-4BA6-98A7-E0C338E0ACF1}" dt="2022-04-18T00:44:37.989" v="1620" actId="47"/>
        <pc:sldMkLst>
          <pc:docMk/>
          <pc:sldMk cId="0" sldId="311"/>
        </pc:sldMkLst>
      </pc:sldChg>
      <pc:sldChg chg="del">
        <pc:chgData name="Christian Leyva" userId="4403b810b94b23f0" providerId="LiveId" clId="{D3E19903-16E5-4BA6-98A7-E0C338E0ACF1}" dt="2022-04-18T00:44:38.485" v="1621" actId="47"/>
        <pc:sldMkLst>
          <pc:docMk/>
          <pc:sldMk cId="0" sldId="312"/>
        </pc:sldMkLst>
      </pc:sldChg>
      <pc:sldChg chg="delSp modSp new del mod">
        <pc:chgData name="Christian Leyva" userId="4403b810b94b23f0" providerId="LiveId" clId="{D3E19903-16E5-4BA6-98A7-E0C338E0ACF1}" dt="2022-04-18T02:15:29.128" v="2662" actId="47"/>
        <pc:sldMkLst>
          <pc:docMk/>
          <pc:sldMk cId="232846185" sldId="313"/>
        </pc:sldMkLst>
        <pc:spChg chg="mod">
          <ac:chgData name="Christian Leyva" userId="4403b810b94b23f0" providerId="LiveId" clId="{D3E19903-16E5-4BA6-98A7-E0C338E0ACF1}" dt="2022-04-17T23:00:24.980" v="545" actId="14100"/>
          <ac:spMkLst>
            <pc:docMk/>
            <pc:sldMk cId="232846185" sldId="313"/>
            <ac:spMk id="2" creationId="{B416232E-1759-4252-9376-754863A86E33}"/>
          </ac:spMkLst>
        </pc:spChg>
        <pc:spChg chg="del">
          <ac:chgData name="Christian Leyva" userId="4403b810b94b23f0" providerId="LiveId" clId="{D3E19903-16E5-4BA6-98A7-E0C338E0ACF1}" dt="2022-04-17T23:00:05.139" v="528" actId="478"/>
          <ac:spMkLst>
            <pc:docMk/>
            <pc:sldMk cId="232846185" sldId="313"/>
            <ac:spMk id="3" creationId="{7ABF7378-41BF-46F4-BF98-B57C1911EF37}"/>
          </ac:spMkLst>
        </pc:spChg>
        <pc:spChg chg="mod">
          <ac:chgData name="Christian Leyva" userId="4403b810b94b23f0" providerId="LiveId" clId="{D3E19903-16E5-4BA6-98A7-E0C338E0ACF1}" dt="2022-04-17T23:01:02.938" v="546" actId="1076"/>
          <ac:spMkLst>
            <pc:docMk/>
            <pc:sldMk cId="232846185" sldId="313"/>
            <ac:spMk id="4" creationId="{AEB3CB79-EA27-4469-A636-2A9E62C900DE}"/>
          </ac:spMkLst>
        </pc:spChg>
      </pc:sldChg>
      <pc:sldMasterChg chg="addSldLayout delSldLayout">
        <pc:chgData name="Christian Leyva" userId="4403b810b94b23f0" providerId="LiveId" clId="{D3E19903-16E5-4BA6-98A7-E0C338E0ACF1}" dt="2022-04-18T04:10:27.840" v="3069" actId="47"/>
        <pc:sldMasterMkLst>
          <pc:docMk/>
          <pc:sldMasterMk cId="0" sldId="2147483679"/>
        </pc:sldMasterMkLst>
        <pc:sldLayoutChg chg="del">
          <pc:chgData name="Christian Leyva" userId="4403b810b94b23f0" providerId="LiveId" clId="{D3E19903-16E5-4BA6-98A7-E0C338E0ACF1}" dt="2022-04-17T21:34:33.977" v="261" actId="47"/>
          <pc:sldLayoutMkLst>
            <pc:docMk/>
            <pc:sldMasterMk cId="0" sldId="2147483679"/>
            <pc:sldLayoutMk cId="0" sldId="2147483650"/>
          </pc:sldLayoutMkLst>
        </pc:sldLayoutChg>
        <pc:sldLayoutChg chg="del">
          <pc:chgData name="Christian Leyva" userId="4403b810b94b23f0" providerId="LiveId" clId="{D3E19903-16E5-4BA6-98A7-E0C338E0ACF1}" dt="2022-04-18T04:09:58.474" v="3066" actId="47"/>
          <pc:sldLayoutMkLst>
            <pc:docMk/>
            <pc:sldMasterMk cId="0" sldId="2147483679"/>
            <pc:sldLayoutMk cId="0" sldId="2147483653"/>
          </pc:sldLayoutMkLst>
        </pc:sldLayoutChg>
        <pc:sldLayoutChg chg="del">
          <pc:chgData name="Christian Leyva" userId="4403b810b94b23f0" providerId="LiveId" clId="{D3E19903-16E5-4BA6-98A7-E0C338E0ACF1}" dt="2022-04-18T00:46:50.797" v="1657" actId="47"/>
          <pc:sldLayoutMkLst>
            <pc:docMk/>
            <pc:sldMasterMk cId="0" sldId="2147483679"/>
            <pc:sldLayoutMk cId="0" sldId="2147483654"/>
          </pc:sldLayoutMkLst>
        </pc:sldLayoutChg>
        <pc:sldLayoutChg chg="del">
          <pc:chgData name="Christian Leyva" userId="4403b810b94b23f0" providerId="LiveId" clId="{D3E19903-16E5-4BA6-98A7-E0C338E0ACF1}" dt="2022-04-18T00:47:18.166" v="1663" actId="47"/>
          <pc:sldLayoutMkLst>
            <pc:docMk/>
            <pc:sldMasterMk cId="0" sldId="2147483679"/>
            <pc:sldLayoutMk cId="0" sldId="2147483656"/>
          </pc:sldLayoutMkLst>
        </pc:sldLayoutChg>
        <pc:sldLayoutChg chg="del">
          <pc:chgData name="Christian Leyva" userId="4403b810b94b23f0" providerId="LiveId" clId="{D3E19903-16E5-4BA6-98A7-E0C338E0ACF1}" dt="2022-04-18T00:46:30.445" v="1654" actId="47"/>
          <pc:sldLayoutMkLst>
            <pc:docMk/>
            <pc:sldMasterMk cId="0" sldId="2147483679"/>
            <pc:sldLayoutMk cId="0" sldId="2147483657"/>
          </pc:sldLayoutMkLst>
        </pc:sldLayoutChg>
        <pc:sldLayoutChg chg="del">
          <pc:chgData name="Christian Leyva" userId="4403b810b94b23f0" providerId="LiveId" clId="{D3E19903-16E5-4BA6-98A7-E0C338E0ACF1}" dt="2022-04-17T23:02:51.369" v="547" actId="47"/>
          <pc:sldLayoutMkLst>
            <pc:docMk/>
            <pc:sldMasterMk cId="0" sldId="2147483679"/>
            <pc:sldLayoutMk cId="0" sldId="2147483660"/>
          </pc:sldLayoutMkLst>
        </pc:sldLayoutChg>
        <pc:sldLayoutChg chg="del">
          <pc:chgData name="Christian Leyva" userId="4403b810b94b23f0" providerId="LiveId" clId="{D3E19903-16E5-4BA6-98A7-E0C338E0ACF1}" dt="2022-04-18T00:03:59.241" v="1078" actId="47"/>
          <pc:sldLayoutMkLst>
            <pc:docMk/>
            <pc:sldMasterMk cId="0" sldId="2147483679"/>
            <pc:sldLayoutMk cId="0" sldId="2147483661"/>
          </pc:sldLayoutMkLst>
        </pc:sldLayoutChg>
        <pc:sldLayoutChg chg="del">
          <pc:chgData name="Christian Leyva" userId="4403b810b94b23f0" providerId="LiveId" clId="{D3E19903-16E5-4BA6-98A7-E0C338E0ACF1}" dt="2022-04-18T00:46:28.286" v="1653" actId="47"/>
          <pc:sldLayoutMkLst>
            <pc:docMk/>
            <pc:sldMasterMk cId="0" sldId="2147483679"/>
            <pc:sldLayoutMk cId="0" sldId="2147483662"/>
          </pc:sldLayoutMkLst>
        </pc:sldLayoutChg>
        <pc:sldLayoutChg chg="del">
          <pc:chgData name="Christian Leyva" userId="4403b810b94b23f0" providerId="LiveId" clId="{D3E19903-16E5-4BA6-98A7-E0C338E0ACF1}" dt="2022-04-18T00:45:16.420" v="1635" actId="47"/>
          <pc:sldLayoutMkLst>
            <pc:docMk/>
            <pc:sldMasterMk cId="0" sldId="2147483679"/>
            <pc:sldLayoutMk cId="0" sldId="2147483664"/>
          </pc:sldLayoutMkLst>
        </pc:sldLayoutChg>
        <pc:sldLayoutChg chg="del">
          <pc:chgData name="Christian Leyva" userId="4403b810b94b23f0" providerId="LiveId" clId="{D3E19903-16E5-4BA6-98A7-E0C338E0ACF1}" dt="2022-04-18T04:09:58.474" v="3066" actId="47"/>
          <pc:sldLayoutMkLst>
            <pc:docMk/>
            <pc:sldMasterMk cId="0" sldId="2147483679"/>
            <pc:sldLayoutMk cId="0" sldId="2147483666"/>
          </pc:sldLayoutMkLst>
        </pc:sldLayoutChg>
        <pc:sldLayoutChg chg="add del">
          <pc:chgData name="Christian Leyva" userId="4403b810b94b23f0" providerId="LiveId" clId="{D3E19903-16E5-4BA6-98A7-E0C338E0ACF1}" dt="2022-04-18T04:10:27.840" v="3069" actId="47"/>
          <pc:sldLayoutMkLst>
            <pc:docMk/>
            <pc:sldMasterMk cId="0" sldId="2147483679"/>
            <pc:sldLayoutMk cId="0" sldId="2147483667"/>
          </pc:sldLayoutMkLst>
        </pc:sldLayoutChg>
        <pc:sldLayoutChg chg="add del">
          <pc:chgData name="Christian Leyva" userId="4403b810b94b23f0" providerId="LiveId" clId="{D3E19903-16E5-4BA6-98A7-E0C338E0ACF1}" dt="2022-04-18T04:10:27.840" v="3069" actId="47"/>
          <pc:sldLayoutMkLst>
            <pc:docMk/>
            <pc:sldMasterMk cId="0" sldId="2147483679"/>
            <pc:sldLayoutMk cId="0" sldId="2147483668"/>
          </pc:sldLayoutMkLst>
        </pc:sldLayoutChg>
        <pc:sldLayoutChg chg="add del">
          <pc:chgData name="Christian Leyva" userId="4403b810b94b23f0" providerId="LiveId" clId="{D3E19903-16E5-4BA6-98A7-E0C338E0ACF1}" dt="2022-04-18T04:10:27.840" v="3069" actId="47"/>
          <pc:sldLayoutMkLst>
            <pc:docMk/>
            <pc:sldMasterMk cId="0" sldId="2147483679"/>
            <pc:sldLayoutMk cId="0" sldId="2147483669"/>
          </pc:sldLayoutMkLst>
        </pc:sldLayoutChg>
        <pc:sldLayoutChg chg="del">
          <pc:chgData name="Christian Leyva" userId="4403b810b94b23f0" providerId="LiveId" clId="{D3E19903-16E5-4BA6-98A7-E0C338E0ACF1}" dt="2022-04-18T04:09:58.474" v="3066" actId="47"/>
          <pc:sldLayoutMkLst>
            <pc:docMk/>
            <pc:sldMasterMk cId="0" sldId="2147483679"/>
            <pc:sldLayoutMk cId="0" sldId="2147483670"/>
          </pc:sldLayoutMkLst>
        </pc:sldLayoutChg>
        <pc:sldLayoutChg chg="del">
          <pc:chgData name="Christian Leyva" userId="4403b810b94b23f0" providerId="LiveId" clId="{D3E19903-16E5-4BA6-98A7-E0C338E0ACF1}" dt="2022-04-18T04:09:58.474" v="3066" actId="47"/>
          <pc:sldLayoutMkLst>
            <pc:docMk/>
            <pc:sldMasterMk cId="0" sldId="2147483679"/>
            <pc:sldLayoutMk cId="0" sldId="2147483671"/>
          </pc:sldLayoutMkLst>
        </pc:sldLayoutChg>
        <pc:sldLayoutChg chg="add del">
          <pc:chgData name="Christian Leyva" userId="4403b810b94b23f0" providerId="LiveId" clId="{D3E19903-16E5-4BA6-98A7-E0C338E0ACF1}" dt="2022-04-18T04:10:27.840" v="3069" actId="47"/>
          <pc:sldLayoutMkLst>
            <pc:docMk/>
            <pc:sldMasterMk cId="0" sldId="2147483679"/>
            <pc:sldLayoutMk cId="0" sldId="2147483672"/>
          </pc:sldLayoutMkLst>
        </pc:sldLayoutChg>
        <pc:sldLayoutChg chg="del">
          <pc:chgData name="Christian Leyva" userId="4403b810b94b23f0" providerId="LiveId" clId="{D3E19903-16E5-4BA6-98A7-E0C338E0ACF1}" dt="2022-04-18T04:09:58.474" v="3066" actId="47"/>
          <pc:sldLayoutMkLst>
            <pc:docMk/>
            <pc:sldMasterMk cId="0" sldId="2147483679"/>
            <pc:sldLayoutMk cId="0" sldId="2147483673"/>
          </pc:sldLayoutMkLst>
        </pc:sldLayoutChg>
        <pc:sldLayoutChg chg="add del">
          <pc:chgData name="Christian Leyva" userId="4403b810b94b23f0" providerId="LiveId" clId="{D3E19903-16E5-4BA6-98A7-E0C338E0ACF1}" dt="2022-04-18T04:10:10.550" v="3068" actId="47"/>
          <pc:sldLayoutMkLst>
            <pc:docMk/>
            <pc:sldMasterMk cId="0" sldId="2147483679"/>
            <pc:sldLayoutMk cId="0" sldId="2147483674"/>
          </pc:sldLayoutMkLst>
        </pc:sldLayoutChg>
      </pc:sldMasterChg>
      <pc:sldMasterChg chg="del delSldLayout">
        <pc:chgData name="Christian Leyva" userId="4403b810b94b23f0" providerId="LiveId" clId="{D3E19903-16E5-4BA6-98A7-E0C338E0ACF1}" dt="2022-04-18T00:45:10.379" v="1634" actId="47"/>
        <pc:sldMasterMkLst>
          <pc:docMk/>
          <pc:sldMasterMk cId="0" sldId="2147483680"/>
        </pc:sldMasterMkLst>
        <pc:sldLayoutChg chg="del">
          <pc:chgData name="Christian Leyva" userId="4403b810b94b23f0" providerId="LiveId" clId="{D3E19903-16E5-4BA6-98A7-E0C338E0ACF1}" dt="2022-04-18T00:45:10.379" v="1634" actId="47"/>
          <pc:sldLayoutMkLst>
            <pc:docMk/>
            <pc:sldMasterMk cId="0" sldId="2147483680"/>
            <pc:sldLayoutMk cId="0" sldId="214748367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9d240c1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d9d240c1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7b2dad823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7b2dad8238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7b2dad823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7b2dad823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7b2dad823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7b2dad823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7b2dad8238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7b2dad8238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76144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2926700"/>
            <a:ext cx="4287000" cy="86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21" y="3679025"/>
            <a:ext cx="4287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713125" y="988675"/>
            <a:ext cx="2493000" cy="9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23371" y="3705937"/>
            <a:ext cx="932693" cy="1513429"/>
            <a:chOff x="5252475" y="3372998"/>
            <a:chExt cx="758596" cy="1230930"/>
          </a:xfrm>
        </p:grpSpPr>
        <p:sp>
          <p:nvSpPr>
            <p:cNvPr id="13" name="Google Shape;13;p2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2729400" cy="87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8"/>
          <p:cNvSpPr txBox="1">
            <a:spLocks noGrp="1"/>
          </p:cNvSpPr>
          <p:nvPr>
            <p:ph type="subTitle" idx="1"/>
          </p:nvPr>
        </p:nvSpPr>
        <p:spPr>
          <a:xfrm>
            <a:off x="720000" y="2489331"/>
            <a:ext cx="2729400" cy="79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28"/>
          <p:cNvSpPr txBox="1">
            <a:spLocks noGrp="1"/>
          </p:cNvSpPr>
          <p:nvPr>
            <p:ph type="subTitle" idx="2"/>
          </p:nvPr>
        </p:nvSpPr>
        <p:spPr>
          <a:xfrm>
            <a:off x="720000" y="2080400"/>
            <a:ext cx="2729400" cy="40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537" name="Google Shape;537;p28"/>
          <p:cNvGrpSpPr/>
          <p:nvPr/>
        </p:nvGrpSpPr>
        <p:grpSpPr>
          <a:xfrm rot="-9900044">
            <a:off x="8390289" y="-148690"/>
            <a:ext cx="932686" cy="1513416"/>
            <a:chOff x="5252475" y="3372998"/>
            <a:chExt cx="758596" cy="1230930"/>
          </a:xfrm>
        </p:grpSpPr>
        <p:sp>
          <p:nvSpPr>
            <p:cNvPr id="538" name="Google Shape;538;p28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" name="Google Shape;549;p28"/>
          <p:cNvSpPr txBox="1"/>
          <p:nvPr/>
        </p:nvSpPr>
        <p:spPr>
          <a:xfrm>
            <a:off x="720000" y="3519175"/>
            <a:ext cx="300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</a:t>
            </a:r>
            <a:r>
              <a:rPr lang="en" sz="12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1_1">
    <p:bg>
      <p:bgPr>
        <a:solidFill>
          <a:schemeClr val="dk2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2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/>
          <p:cNvSpPr/>
          <p:nvPr/>
        </p:nvSpPr>
        <p:spPr>
          <a:xfrm rot="8100000">
            <a:off x="8460529" y="1531072"/>
            <a:ext cx="404009" cy="4040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0"/>
          <p:cNvSpPr/>
          <p:nvPr/>
        </p:nvSpPr>
        <p:spPr>
          <a:xfrm rot="8100000">
            <a:off x="8764708" y="997550"/>
            <a:ext cx="313704" cy="31545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0"/>
          <p:cNvSpPr/>
          <p:nvPr/>
        </p:nvSpPr>
        <p:spPr>
          <a:xfrm rot="8100000">
            <a:off x="8162580" y="134785"/>
            <a:ext cx="650836" cy="65083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0"/>
          <p:cNvSpPr/>
          <p:nvPr/>
        </p:nvSpPr>
        <p:spPr>
          <a:xfrm rot="2700000">
            <a:off x="276569" y="46054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0"/>
          <p:cNvSpPr/>
          <p:nvPr/>
        </p:nvSpPr>
        <p:spPr>
          <a:xfrm rot="2700000">
            <a:off x="100461" y="42643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30"/>
          <p:cNvGrpSpPr/>
          <p:nvPr/>
        </p:nvGrpSpPr>
        <p:grpSpPr>
          <a:xfrm>
            <a:off x="-120517" y="-69488"/>
            <a:ext cx="586031" cy="736432"/>
            <a:chOff x="-84151" y="785111"/>
            <a:chExt cx="490484" cy="616364"/>
          </a:xfrm>
        </p:grpSpPr>
        <p:sp>
          <p:nvSpPr>
            <p:cNvPr id="558" name="Google Shape;558;p3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62" name="Google Shape;562;p3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3" name="Google Shape;563;p30"/>
          <p:cNvGrpSpPr/>
          <p:nvPr/>
        </p:nvGrpSpPr>
        <p:grpSpPr>
          <a:xfrm flipH="1">
            <a:off x="294704" y="-69476"/>
            <a:ext cx="425299" cy="534449"/>
            <a:chOff x="-84151" y="785111"/>
            <a:chExt cx="490484" cy="616364"/>
          </a:xfrm>
        </p:grpSpPr>
        <p:sp>
          <p:nvSpPr>
            <p:cNvPr id="564" name="Google Shape;564;p30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68" name="Google Shape;568;p30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31"/>
          <p:cNvGrpSpPr/>
          <p:nvPr/>
        </p:nvGrpSpPr>
        <p:grpSpPr>
          <a:xfrm rot="8309431">
            <a:off x="929321" y="-881944"/>
            <a:ext cx="1067824" cy="1732697"/>
            <a:chOff x="5252475" y="3372998"/>
            <a:chExt cx="758596" cy="1230930"/>
          </a:xfrm>
        </p:grpSpPr>
        <p:sp>
          <p:nvSpPr>
            <p:cNvPr id="571" name="Google Shape;571;p31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31"/>
          <p:cNvSpPr/>
          <p:nvPr/>
        </p:nvSpPr>
        <p:spPr>
          <a:xfrm rot="-2979600">
            <a:off x="6162261" y="72226"/>
            <a:ext cx="288185" cy="2897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1"/>
          <p:cNvSpPr/>
          <p:nvPr/>
        </p:nvSpPr>
        <p:spPr>
          <a:xfrm rot="-2979783">
            <a:off x="6926277" y="179486"/>
            <a:ext cx="511919" cy="514765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Google Shape;584;p31"/>
          <p:cNvGrpSpPr/>
          <p:nvPr/>
        </p:nvGrpSpPr>
        <p:grpSpPr>
          <a:xfrm rot="-1944596" flipH="1">
            <a:off x="142476" y="-240460"/>
            <a:ext cx="728260" cy="915162"/>
            <a:chOff x="-84151" y="785111"/>
            <a:chExt cx="490484" cy="616364"/>
          </a:xfrm>
        </p:grpSpPr>
        <p:sp>
          <p:nvSpPr>
            <p:cNvPr id="585" name="Google Shape;585;p3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9" name="Google Shape;589;p3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0" name="Google Shape;590;p31"/>
          <p:cNvGrpSpPr/>
          <p:nvPr/>
        </p:nvGrpSpPr>
        <p:grpSpPr>
          <a:xfrm rot="-1944773">
            <a:off x="-176122" y="2047"/>
            <a:ext cx="528536" cy="664129"/>
            <a:chOff x="-84151" y="785111"/>
            <a:chExt cx="490484" cy="616364"/>
          </a:xfrm>
        </p:grpSpPr>
        <p:sp>
          <p:nvSpPr>
            <p:cNvPr id="591" name="Google Shape;591;p31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5" name="Google Shape;595;p31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6" name="Google Shape;596;p31"/>
          <p:cNvSpPr/>
          <p:nvPr/>
        </p:nvSpPr>
        <p:spPr>
          <a:xfrm rot="-2979786">
            <a:off x="8118698" y="128020"/>
            <a:ext cx="818201" cy="822758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954775" y="1572750"/>
            <a:ext cx="2506800" cy="75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756850" y="2261800"/>
            <a:ext cx="841800" cy="61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1954775" y="2855850"/>
            <a:ext cx="2357700" cy="71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 rot="10800000" flipH="1">
            <a:off x="208529" y="-112438"/>
            <a:ext cx="932693" cy="1513429"/>
            <a:chOff x="5252475" y="3372998"/>
            <a:chExt cx="758596" cy="1230930"/>
          </a:xfrm>
        </p:grpSpPr>
        <p:sp>
          <p:nvSpPr>
            <p:cNvPr id="29" name="Google Shape;29;p3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900065">
            <a:off x="8592165" y="250406"/>
            <a:ext cx="276795" cy="27679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 idx="2"/>
          </p:nvPr>
        </p:nvSpPr>
        <p:spPr>
          <a:xfrm>
            <a:off x="950848" y="2095300"/>
            <a:ext cx="22977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 idx="3"/>
          </p:nvPr>
        </p:nvSpPr>
        <p:spPr>
          <a:xfrm>
            <a:off x="5979250" y="2095300"/>
            <a:ext cx="21474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1"/>
          </p:nvPr>
        </p:nvSpPr>
        <p:spPr>
          <a:xfrm>
            <a:off x="5979253" y="2654202"/>
            <a:ext cx="2147400" cy="13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4"/>
          </p:nvPr>
        </p:nvSpPr>
        <p:spPr>
          <a:xfrm>
            <a:off x="950848" y="2654202"/>
            <a:ext cx="2297700" cy="13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" name="Google Shape;55;p5"/>
          <p:cNvSpPr/>
          <p:nvPr/>
        </p:nvSpPr>
        <p:spPr>
          <a:xfrm rot="2700000">
            <a:off x="276569" y="5407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 rot="2700000">
            <a:off x="100461" y="1996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 rot="2700000">
            <a:off x="8508777" y="408376"/>
            <a:ext cx="470996" cy="47099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 rot="2700000">
            <a:off x="8840511" y="106951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6"/>
          <p:cNvGrpSpPr/>
          <p:nvPr/>
        </p:nvGrpSpPr>
        <p:grpSpPr>
          <a:xfrm flipH="1">
            <a:off x="8639847" y="-69488"/>
            <a:ext cx="586031" cy="736432"/>
            <a:chOff x="-84151" y="785111"/>
            <a:chExt cx="490484" cy="616364"/>
          </a:xfrm>
        </p:grpSpPr>
        <p:sp>
          <p:nvSpPr>
            <p:cNvPr id="62" name="Google Shape;62;p6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" name="Google Shape;66;p6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" name="Google Shape;67;p6"/>
          <p:cNvGrpSpPr/>
          <p:nvPr/>
        </p:nvGrpSpPr>
        <p:grpSpPr>
          <a:xfrm>
            <a:off x="8385358" y="-69476"/>
            <a:ext cx="425299" cy="534449"/>
            <a:chOff x="-84151" y="785111"/>
            <a:chExt cx="490484" cy="616364"/>
          </a:xfrm>
        </p:grpSpPr>
        <p:sp>
          <p:nvSpPr>
            <p:cNvPr id="68" name="Google Shape;68;p6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6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" name="Google Shape;73;p6"/>
          <p:cNvSpPr/>
          <p:nvPr/>
        </p:nvSpPr>
        <p:spPr>
          <a:xfrm rot="2700000">
            <a:off x="276569" y="46054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6"/>
          <p:cNvSpPr/>
          <p:nvPr/>
        </p:nvSpPr>
        <p:spPr>
          <a:xfrm rot="2700000">
            <a:off x="100461" y="42643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>
            <a:spLocks noGrp="1"/>
          </p:cNvSpPr>
          <p:nvPr>
            <p:ph type="title"/>
          </p:nvPr>
        </p:nvSpPr>
        <p:spPr>
          <a:xfrm>
            <a:off x="3183150" y="2153625"/>
            <a:ext cx="9483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9"/>
          <p:cNvSpPr txBox="1">
            <a:spLocks noGrp="1"/>
          </p:cNvSpPr>
          <p:nvPr>
            <p:ph type="subTitle" idx="1"/>
          </p:nvPr>
        </p:nvSpPr>
        <p:spPr>
          <a:xfrm>
            <a:off x="2088300" y="2995413"/>
            <a:ext cx="4967400" cy="129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9"/>
          <p:cNvSpPr/>
          <p:nvPr/>
        </p:nvSpPr>
        <p:spPr>
          <a:xfrm rot="10800000" flipH="1">
            <a:off x="411578" y="1257025"/>
            <a:ext cx="251003" cy="25240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"/>
          <p:cNvSpPr/>
          <p:nvPr/>
        </p:nvSpPr>
        <p:spPr>
          <a:xfrm rot="10800000" flipH="1">
            <a:off x="128742" y="484290"/>
            <a:ext cx="520751" cy="520751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9"/>
          <p:cNvSpPr/>
          <p:nvPr/>
        </p:nvSpPr>
        <p:spPr>
          <a:xfrm rot="-2700000">
            <a:off x="8462290" y="4353869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/>
          <p:nvPr/>
        </p:nvSpPr>
        <p:spPr>
          <a:xfrm rot="-2700000">
            <a:off x="8091860" y="4690662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9"/>
          <p:cNvGrpSpPr/>
          <p:nvPr/>
        </p:nvGrpSpPr>
        <p:grpSpPr>
          <a:xfrm rot="900132">
            <a:off x="-247805" y="4049444"/>
            <a:ext cx="684288" cy="1110355"/>
            <a:chOff x="5252475" y="3372998"/>
            <a:chExt cx="758596" cy="1230930"/>
          </a:xfrm>
        </p:grpSpPr>
        <p:sp>
          <p:nvSpPr>
            <p:cNvPr id="154" name="Google Shape;154;p9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9"/>
          <p:cNvGrpSpPr/>
          <p:nvPr/>
        </p:nvGrpSpPr>
        <p:grpSpPr>
          <a:xfrm rot="-8670632">
            <a:off x="7751012" y="-134177"/>
            <a:ext cx="932706" cy="1513449"/>
            <a:chOff x="5252475" y="3372998"/>
            <a:chExt cx="758596" cy="1230930"/>
          </a:xfrm>
        </p:grpSpPr>
        <p:sp>
          <p:nvSpPr>
            <p:cNvPr id="166" name="Google Shape;166;p9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9"/>
          <p:cNvSpPr/>
          <p:nvPr/>
        </p:nvSpPr>
        <p:spPr>
          <a:xfrm rot="10800000" flipH="1">
            <a:off x="791738" y="1105465"/>
            <a:ext cx="323252" cy="323252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/>
          <p:nvPr/>
        </p:nvSpPr>
        <p:spPr>
          <a:xfrm flipH="1">
            <a:off x="531503" y="83750"/>
            <a:ext cx="370803" cy="370803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3"/>
          <p:cNvSpPr/>
          <p:nvPr/>
        </p:nvSpPr>
        <p:spPr>
          <a:xfrm flipH="1">
            <a:off x="391788" y="911640"/>
            <a:ext cx="251003" cy="25240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3"/>
          <p:cNvSpPr/>
          <p:nvPr/>
        </p:nvSpPr>
        <p:spPr>
          <a:xfrm flipH="1">
            <a:off x="86900" y="309106"/>
            <a:ext cx="488934" cy="488914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3"/>
          <p:cNvSpPr/>
          <p:nvPr/>
        </p:nvSpPr>
        <p:spPr>
          <a:xfrm rot="-1576955" flipH="1">
            <a:off x="8807773" y="4109429"/>
            <a:ext cx="232313" cy="232304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3"/>
          <p:cNvSpPr/>
          <p:nvPr/>
        </p:nvSpPr>
        <p:spPr>
          <a:xfrm rot="-1576712" flipH="1">
            <a:off x="8586108" y="4582477"/>
            <a:ext cx="432392" cy="432374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2"/>
          </p:nvPr>
        </p:nvSpPr>
        <p:spPr>
          <a:xfrm>
            <a:off x="720000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1"/>
          </p:nvPr>
        </p:nvSpPr>
        <p:spPr>
          <a:xfrm>
            <a:off x="720000" y="23046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3"/>
          </p:nvPr>
        </p:nvSpPr>
        <p:spPr>
          <a:xfrm>
            <a:off x="3419269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4"/>
          </p:nvPr>
        </p:nvSpPr>
        <p:spPr>
          <a:xfrm>
            <a:off x="3419271" y="23046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title" idx="5"/>
          </p:nvPr>
        </p:nvSpPr>
        <p:spPr>
          <a:xfrm>
            <a:off x="720000" y="359160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6"/>
          </p:nvPr>
        </p:nvSpPr>
        <p:spPr>
          <a:xfrm>
            <a:off x="720000" y="4119300"/>
            <a:ext cx="23055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7"/>
          </p:nvPr>
        </p:nvSpPr>
        <p:spPr>
          <a:xfrm>
            <a:off x="3419269" y="359160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8"/>
          </p:nvPr>
        </p:nvSpPr>
        <p:spPr>
          <a:xfrm>
            <a:off x="3419269" y="4119300"/>
            <a:ext cx="23055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9"/>
          </p:nvPr>
        </p:nvSpPr>
        <p:spPr>
          <a:xfrm>
            <a:off x="6118545" y="17769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13"/>
          </p:nvPr>
        </p:nvSpPr>
        <p:spPr>
          <a:xfrm>
            <a:off x="6118549" y="230466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14"/>
          </p:nvPr>
        </p:nvSpPr>
        <p:spPr>
          <a:xfrm>
            <a:off x="6118545" y="359160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15"/>
          </p:nvPr>
        </p:nvSpPr>
        <p:spPr>
          <a:xfrm>
            <a:off x="6118545" y="4119300"/>
            <a:ext cx="2305500" cy="4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16" hasCustomPrompt="1"/>
          </p:nvPr>
        </p:nvSpPr>
        <p:spPr>
          <a:xfrm>
            <a:off x="159240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17" hasCustomPrompt="1"/>
          </p:nvPr>
        </p:nvSpPr>
        <p:spPr>
          <a:xfrm>
            <a:off x="429165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18" hasCustomPrompt="1"/>
          </p:nvPr>
        </p:nvSpPr>
        <p:spPr>
          <a:xfrm>
            <a:off x="6990950" y="1239500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19" hasCustomPrompt="1"/>
          </p:nvPr>
        </p:nvSpPr>
        <p:spPr>
          <a:xfrm>
            <a:off x="1592400" y="305413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20" hasCustomPrompt="1"/>
          </p:nvPr>
        </p:nvSpPr>
        <p:spPr>
          <a:xfrm>
            <a:off x="4291650" y="305413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21" hasCustomPrompt="1"/>
          </p:nvPr>
        </p:nvSpPr>
        <p:spPr>
          <a:xfrm>
            <a:off x="6990950" y="305413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17"/>
          <p:cNvGrpSpPr/>
          <p:nvPr/>
        </p:nvGrpSpPr>
        <p:grpSpPr>
          <a:xfrm rot="-8670637">
            <a:off x="8397450" y="-99677"/>
            <a:ext cx="680127" cy="1103603"/>
            <a:chOff x="5252475" y="3372998"/>
            <a:chExt cx="758596" cy="1230930"/>
          </a:xfrm>
        </p:grpSpPr>
        <p:sp>
          <p:nvSpPr>
            <p:cNvPr id="308" name="Google Shape;308;p17"/>
            <p:cNvSpPr/>
            <p:nvPr/>
          </p:nvSpPr>
          <p:spPr>
            <a:xfrm>
              <a:off x="5771697" y="3820417"/>
              <a:ext cx="239374" cy="336661"/>
            </a:xfrm>
            <a:custGeom>
              <a:avLst/>
              <a:gdLst/>
              <a:ahLst/>
              <a:cxnLst/>
              <a:rect l="l" t="t" r="r" b="b"/>
              <a:pathLst>
                <a:path w="3767" h="5298" extrusionOk="0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5410574" y="4294652"/>
              <a:ext cx="348163" cy="188347"/>
            </a:xfrm>
            <a:custGeom>
              <a:avLst/>
              <a:gdLst/>
              <a:ahLst/>
              <a:cxnLst/>
              <a:rect l="l" t="t" r="r" b="b"/>
              <a:pathLst>
                <a:path w="5479" h="2964" extrusionOk="0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5252475" y="3936514"/>
              <a:ext cx="364113" cy="233782"/>
            </a:xfrm>
            <a:custGeom>
              <a:avLst/>
              <a:gdLst/>
              <a:ahLst/>
              <a:cxnLst/>
              <a:rect l="l" t="t" r="r" b="b"/>
              <a:pathLst>
                <a:path w="5730" h="3679" extrusionOk="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5284374" y="3372998"/>
              <a:ext cx="398936" cy="500925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5387380" y="3373887"/>
              <a:ext cx="549728" cy="1230041"/>
            </a:xfrm>
            <a:custGeom>
              <a:avLst/>
              <a:gdLst/>
              <a:ahLst/>
              <a:cxnLst/>
              <a:rect l="l" t="t" r="r" b="b"/>
              <a:pathLst>
                <a:path w="8651" h="19357" fill="none" extrusionOk="0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5813763" y="3819146"/>
              <a:ext cx="111776" cy="509186"/>
            </a:xfrm>
            <a:custGeom>
              <a:avLst/>
              <a:gdLst/>
              <a:ahLst/>
              <a:cxnLst/>
              <a:rect l="l" t="t" r="r" b="b"/>
              <a:pathLst>
                <a:path w="1759" h="8013" fill="none" extrusionOk="0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5425062" y="4355846"/>
              <a:ext cx="448246" cy="107391"/>
            </a:xfrm>
            <a:custGeom>
              <a:avLst/>
              <a:gdLst/>
              <a:ahLst/>
              <a:cxnLst/>
              <a:rect l="l" t="t" r="r" b="b"/>
              <a:pathLst>
                <a:path w="7054" h="1690" fill="none" extrusionOk="0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5274207" y="3985951"/>
              <a:ext cx="475825" cy="198769"/>
            </a:xfrm>
            <a:custGeom>
              <a:avLst/>
              <a:gdLst/>
              <a:ahLst/>
              <a:cxnLst/>
              <a:rect l="l" t="t" r="r" b="b"/>
              <a:pathLst>
                <a:path w="7488" h="3128" fill="none" extrusionOk="0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5381534" y="3748103"/>
              <a:ext cx="194448" cy="47913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5320658" y="3620441"/>
              <a:ext cx="201628" cy="4797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5306107" y="3495703"/>
              <a:ext cx="152381" cy="37809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7"/>
          <p:cNvSpPr/>
          <p:nvPr/>
        </p:nvSpPr>
        <p:spPr>
          <a:xfrm rot="10800000" flipH="1">
            <a:off x="7817013" y="121765"/>
            <a:ext cx="323252" cy="323252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7"/>
          <p:cNvSpPr/>
          <p:nvPr/>
        </p:nvSpPr>
        <p:spPr>
          <a:xfrm rot="10800000" flipH="1">
            <a:off x="284929" y="164519"/>
            <a:ext cx="428168" cy="4282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7"/>
          <p:cNvSpPr/>
          <p:nvPr/>
        </p:nvSpPr>
        <p:spPr>
          <a:xfrm rot="10800000" flipH="1">
            <a:off x="111152" y="781317"/>
            <a:ext cx="236405" cy="236405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title" idx="2"/>
          </p:nvPr>
        </p:nvSpPr>
        <p:spPr>
          <a:xfrm>
            <a:off x="4922400" y="1347250"/>
            <a:ext cx="35226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3"/>
          </p:nvPr>
        </p:nvSpPr>
        <p:spPr>
          <a:xfrm>
            <a:off x="720000" y="3101625"/>
            <a:ext cx="35226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1"/>
          </p:nvPr>
        </p:nvSpPr>
        <p:spPr>
          <a:xfrm>
            <a:off x="720002" y="3660525"/>
            <a:ext cx="3522600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4"/>
          </p:nvPr>
        </p:nvSpPr>
        <p:spPr>
          <a:xfrm>
            <a:off x="4922400" y="1906150"/>
            <a:ext cx="3522600" cy="88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"/>
          <p:cNvSpPr/>
          <p:nvPr/>
        </p:nvSpPr>
        <p:spPr>
          <a:xfrm rot="8100000">
            <a:off x="8460529" y="1531072"/>
            <a:ext cx="404009" cy="40400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9"/>
          <p:cNvSpPr/>
          <p:nvPr/>
        </p:nvSpPr>
        <p:spPr>
          <a:xfrm rot="8100000">
            <a:off x="8764708" y="997550"/>
            <a:ext cx="313704" cy="31545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9"/>
          <p:cNvSpPr/>
          <p:nvPr/>
        </p:nvSpPr>
        <p:spPr>
          <a:xfrm rot="8100000">
            <a:off x="8162580" y="134785"/>
            <a:ext cx="650836" cy="650836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9"/>
          <p:cNvSpPr/>
          <p:nvPr/>
        </p:nvSpPr>
        <p:spPr>
          <a:xfrm rot="2700000">
            <a:off x="276569" y="4605415"/>
            <a:ext cx="323260" cy="323260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9"/>
          <p:cNvSpPr/>
          <p:nvPr/>
        </p:nvSpPr>
        <p:spPr>
          <a:xfrm rot="2700000">
            <a:off x="100461" y="4264361"/>
            <a:ext cx="250999" cy="252397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19"/>
          <p:cNvGrpSpPr/>
          <p:nvPr/>
        </p:nvGrpSpPr>
        <p:grpSpPr>
          <a:xfrm>
            <a:off x="-120517" y="-69488"/>
            <a:ext cx="586031" cy="736432"/>
            <a:chOff x="-84151" y="785111"/>
            <a:chExt cx="490484" cy="616364"/>
          </a:xfrm>
        </p:grpSpPr>
        <p:sp>
          <p:nvSpPr>
            <p:cNvPr id="343" name="Google Shape;343;p19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7" name="Google Shape;347;p19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8" name="Google Shape;348;p19"/>
          <p:cNvGrpSpPr/>
          <p:nvPr/>
        </p:nvGrpSpPr>
        <p:grpSpPr>
          <a:xfrm flipH="1">
            <a:off x="294704" y="-69476"/>
            <a:ext cx="425299" cy="534449"/>
            <a:chOff x="-84151" y="785111"/>
            <a:chExt cx="490484" cy="616364"/>
          </a:xfrm>
        </p:grpSpPr>
        <p:sp>
          <p:nvSpPr>
            <p:cNvPr id="349" name="Google Shape;349;p19"/>
            <p:cNvSpPr/>
            <p:nvPr/>
          </p:nvSpPr>
          <p:spPr>
            <a:xfrm rot="10800000" flipH="1">
              <a:off x="-84151" y="785111"/>
              <a:ext cx="490484" cy="615879"/>
            </a:xfrm>
            <a:custGeom>
              <a:avLst/>
              <a:gdLst/>
              <a:ahLst/>
              <a:cxnLst/>
              <a:rect l="l" t="t" r="r" b="b"/>
              <a:pathLst>
                <a:path w="6278" h="7883" extrusionOk="0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 rot="10800000" flipH="1">
              <a:off x="35306" y="880890"/>
              <a:ext cx="239070" cy="58908"/>
            </a:xfrm>
            <a:custGeom>
              <a:avLst/>
              <a:gdLst/>
              <a:ahLst/>
              <a:cxnLst/>
              <a:rect l="l" t="t" r="r" b="b"/>
              <a:pathLst>
                <a:path w="3060" h="754" fill="none" extrusionOk="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 rot="10800000" flipH="1">
              <a:off x="-39540" y="1037772"/>
              <a:ext cx="247899" cy="58986"/>
            </a:xfrm>
            <a:custGeom>
              <a:avLst/>
              <a:gdLst/>
              <a:ahLst/>
              <a:cxnLst/>
              <a:rect l="l" t="t" r="r" b="b"/>
              <a:pathLst>
                <a:path w="3173" h="755" fill="none" extrusionOk="0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9"/>
            <p:cNvSpPr/>
            <p:nvPr/>
          </p:nvSpPr>
          <p:spPr>
            <a:xfrm rot="10800000" flipH="1">
              <a:off x="-57431" y="1203638"/>
              <a:ext cx="187350" cy="46486"/>
            </a:xfrm>
            <a:custGeom>
              <a:avLst/>
              <a:gdLst/>
              <a:ahLst/>
              <a:cxnLst/>
              <a:rect l="l" t="t" r="r" b="b"/>
              <a:pathLst>
                <a:path w="2398" h="595" fill="none" extrusionOk="0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3" name="Google Shape;353;p19"/>
            <p:cNvCxnSpPr/>
            <p:nvPr/>
          </p:nvCxnSpPr>
          <p:spPr>
            <a:xfrm rot="10800000" flipH="1">
              <a:off x="46825" y="797575"/>
              <a:ext cx="261900" cy="60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4" name="Google Shape;35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title" idx="2"/>
          </p:nvPr>
        </p:nvSpPr>
        <p:spPr>
          <a:xfrm>
            <a:off x="720000" y="2728175"/>
            <a:ext cx="2305500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6" name="Google Shape;356;p19"/>
          <p:cNvSpPr txBox="1">
            <a:spLocks noGrp="1"/>
          </p:cNvSpPr>
          <p:nvPr>
            <p:ph type="subTitle" idx="1"/>
          </p:nvPr>
        </p:nvSpPr>
        <p:spPr>
          <a:xfrm>
            <a:off x="720000" y="3162950"/>
            <a:ext cx="2305500" cy="9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9"/>
          <p:cNvSpPr txBox="1">
            <a:spLocks noGrp="1"/>
          </p:cNvSpPr>
          <p:nvPr>
            <p:ph type="title" idx="3"/>
          </p:nvPr>
        </p:nvSpPr>
        <p:spPr>
          <a:xfrm>
            <a:off x="3419221" y="1766419"/>
            <a:ext cx="2305500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8" name="Google Shape;358;p19"/>
          <p:cNvSpPr txBox="1">
            <a:spLocks noGrp="1"/>
          </p:cNvSpPr>
          <p:nvPr>
            <p:ph type="subTitle" idx="4"/>
          </p:nvPr>
        </p:nvSpPr>
        <p:spPr>
          <a:xfrm>
            <a:off x="3419221" y="2201194"/>
            <a:ext cx="2305500" cy="9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9"/>
          <p:cNvSpPr txBox="1">
            <a:spLocks noGrp="1"/>
          </p:cNvSpPr>
          <p:nvPr>
            <p:ph type="title" idx="5"/>
          </p:nvPr>
        </p:nvSpPr>
        <p:spPr>
          <a:xfrm>
            <a:off x="6118448" y="2728175"/>
            <a:ext cx="2305500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0" name="Google Shape;360;p19"/>
          <p:cNvSpPr txBox="1">
            <a:spLocks noGrp="1"/>
          </p:cNvSpPr>
          <p:nvPr>
            <p:ph type="subTitle" idx="6"/>
          </p:nvPr>
        </p:nvSpPr>
        <p:spPr>
          <a:xfrm>
            <a:off x="6118449" y="3162950"/>
            <a:ext cx="2305500" cy="9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8" r:id="rId6"/>
    <p:sldLayoutId id="2147483659" r:id="rId7"/>
    <p:sldLayoutId id="2147483663" r:id="rId8"/>
    <p:sldLayoutId id="2147483665" r:id="rId9"/>
    <p:sldLayoutId id="2147483674" r:id="rId10"/>
    <p:sldLayoutId id="2147483675" r:id="rId11"/>
    <p:sldLayoutId id="2147483676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crumors.com/2018/12/13/2019-iphones-thinner-samsung-displays/" TargetMode="External"/><Relationship Id="rId13" Type="http://schemas.openxmlformats.org/officeDocument/2006/relationships/hyperlink" Target="https://www.youtube.com/watch?v=5Nrq9Y4rRiE&amp;feature=youtu.be" TargetMode="External"/><Relationship Id="rId18" Type="http://schemas.openxmlformats.org/officeDocument/2006/relationships/hyperlink" Target="https://www.bbc.com/mundo/noticias-37619104" TargetMode="External"/><Relationship Id="rId3" Type="http://schemas.openxmlformats.org/officeDocument/2006/relationships/hyperlink" Target="https://www.ceupe.com/blog/que-son-los-dispositivos-moviles.html" TargetMode="External"/><Relationship Id="rId7" Type="http://schemas.openxmlformats.org/officeDocument/2006/relationships/hyperlink" Target="https://www.apple.com/mx/iphone-13-pro/specs/" TargetMode="External"/><Relationship Id="rId12" Type="http://schemas.openxmlformats.org/officeDocument/2006/relationships/hyperlink" Target="https://www.smart-gsm.com/moviles/nokia-7280" TargetMode="External"/><Relationship Id="rId17" Type="http://schemas.openxmlformats.org/officeDocument/2006/relationships/hyperlink" Target="https://www.xatakamovil.com/movil-y-sociedad/baterias-ion-litio-presentes-todos-moviles-se-llevan-premio-nobel-quimica-2019" TargetMode="External"/><Relationship Id="rId2" Type="http://schemas.openxmlformats.org/officeDocument/2006/relationships/hyperlink" Target="https://www.techopedia.com/definition/23586/mobile-device" TargetMode="External"/><Relationship Id="rId16" Type="http://schemas.openxmlformats.org/officeDocument/2006/relationships/hyperlink" Target="https://www.iberdrola.com/innovacion/baterias-ion-litio" TargetMode="External"/><Relationship Id="rId20" Type="http://schemas.openxmlformats.org/officeDocument/2006/relationships/hyperlink" Target="https://lamanzanamordida.net/tutoriales/iphone/ios-funciona-mejor-menos-ram-android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upport.apple.com/kb/SP705?locale=es_LAMR#:%7E:text=Alto%3A%20138.1%20mm%20(5.44%20pulg,6.9%20mm%20(0.27%20pulg" TargetMode="External"/><Relationship Id="rId11" Type="http://schemas.openxmlformats.org/officeDocument/2006/relationships/hyperlink" Target="https://www.merca20.com/4-caracteristicas-imprescindibles-de-un-buen-producto/" TargetMode="External"/><Relationship Id="rId5" Type="http://schemas.openxmlformats.org/officeDocument/2006/relationships/hyperlink" Target="https://www.businessinsider.com/apple-replacing-bent-iphone-6-2014-9?r=MX&amp;IR=T" TargetMode="External"/><Relationship Id="rId15" Type="http://schemas.openxmlformats.org/officeDocument/2006/relationships/hyperlink" Target="http://portal.amelica.org/ameli/journal/339/3392002003/" TargetMode="External"/><Relationship Id="rId10" Type="http://schemas.openxmlformats.org/officeDocument/2006/relationships/hyperlink" Target="https://www.master-malaga.com/empresas/criterios-nivel-calidad-producto/" TargetMode="External"/><Relationship Id="rId19" Type="http://schemas.openxmlformats.org/officeDocument/2006/relationships/hyperlink" Target="https://www.androidauthority.com/apple-vs-android-ram-management-3100032/" TargetMode="External"/><Relationship Id="rId4" Type="http://schemas.openxmlformats.org/officeDocument/2006/relationships/hyperlink" Target="https://tesiunam.dgb.unam.mx/F/XIRERAAX244MVKG26BB8CA3GBAVGRU9USE23F1SK5J6CYIY28Y-17933?func=service&amp;doc_library=TES01&amp;doc_number=000711477&amp;line_number=0001&amp;func_code=WEB-FULL&amp;service_type=MEDIA%22" TargetMode="External"/><Relationship Id="rId9" Type="http://schemas.openxmlformats.org/officeDocument/2006/relationships/hyperlink" Target="https://socialcompare.com/en/comparison/apple-iphone-product-line-comparison" TargetMode="External"/><Relationship Id="rId14" Type="http://schemas.openxmlformats.org/officeDocument/2006/relationships/hyperlink" Target="https://www.consumoteca.com/electronica/telefono-movil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 txBox="1">
            <a:spLocks noGrp="1"/>
          </p:cNvSpPr>
          <p:nvPr>
            <p:ph type="ctrTitle"/>
          </p:nvPr>
        </p:nvSpPr>
        <p:spPr>
          <a:xfrm>
            <a:off x="810107" y="2697113"/>
            <a:ext cx="6663937" cy="86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dirty="0"/>
              <a:t>Dispositivos móviles</a:t>
            </a:r>
            <a:endParaRPr sz="6600" dirty="0"/>
          </a:p>
        </p:txBody>
      </p:sp>
      <p:sp>
        <p:nvSpPr>
          <p:cNvPr id="613" name="Google Shape;613;p34"/>
          <p:cNvSpPr/>
          <p:nvPr/>
        </p:nvSpPr>
        <p:spPr>
          <a:xfrm>
            <a:off x="8299481" y="2289858"/>
            <a:ext cx="317725" cy="316263"/>
          </a:xfrm>
          <a:custGeom>
            <a:avLst/>
            <a:gdLst/>
            <a:ahLst/>
            <a:cxnLst/>
            <a:rect l="l" t="t" r="r" b="b"/>
            <a:pathLst>
              <a:path w="5000" h="4977" fill="none" extrusionOk="0">
                <a:moveTo>
                  <a:pt x="1598" y="2694"/>
                </a:moveTo>
                <a:cubicBezTo>
                  <a:pt x="1690" y="3173"/>
                  <a:pt x="2169" y="3470"/>
                  <a:pt x="2648" y="3356"/>
                </a:cubicBezTo>
                <a:cubicBezTo>
                  <a:pt x="3128" y="3264"/>
                  <a:pt x="3424" y="2785"/>
                  <a:pt x="3333" y="2306"/>
                </a:cubicBezTo>
                <a:cubicBezTo>
                  <a:pt x="3219" y="1826"/>
                  <a:pt x="2740" y="1530"/>
                  <a:pt x="2260" y="1621"/>
                </a:cubicBezTo>
                <a:cubicBezTo>
                  <a:pt x="1781" y="1735"/>
                  <a:pt x="1484" y="2214"/>
                  <a:pt x="1598" y="2694"/>
                </a:cubicBezTo>
                <a:close/>
                <a:moveTo>
                  <a:pt x="1553" y="685"/>
                </a:moveTo>
                <a:lnTo>
                  <a:pt x="1553" y="183"/>
                </a:lnTo>
                <a:lnTo>
                  <a:pt x="2352" y="0"/>
                </a:lnTo>
                <a:lnTo>
                  <a:pt x="2580" y="457"/>
                </a:lnTo>
                <a:cubicBezTo>
                  <a:pt x="2763" y="457"/>
                  <a:pt x="2945" y="480"/>
                  <a:pt x="3105" y="548"/>
                </a:cubicBezTo>
                <a:lnTo>
                  <a:pt x="3470" y="183"/>
                </a:lnTo>
                <a:lnTo>
                  <a:pt x="4155" y="640"/>
                </a:lnTo>
                <a:lnTo>
                  <a:pt x="3995" y="1096"/>
                </a:lnTo>
                <a:cubicBezTo>
                  <a:pt x="4109" y="1233"/>
                  <a:pt x="4223" y="1393"/>
                  <a:pt x="4315" y="1553"/>
                </a:cubicBezTo>
                <a:lnTo>
                  <a:pt x="4817" y="1553"/>
                </a:lnTo>
                <a:lnTo>
                  <a:pt x="4999" y="2351"/>
                </a:lnTo>
                <a:lnTo>
                  <a:pt x="4543" y="2580"/>
                </a:lnTo>
                <a:cubicBezTo>
                  <a:pt x="4520" y="2762"/>
                  <a:pt x="4497" y="2922"/>
                  <a:pt x="4452" y="3105"/>
                </a:cubicBezTo>
                <a:lnTo>
                  <a:pt x="4794" y="3447"/>
                </a:lnTo>
                <a:lnTo>
                  <a:pt x="4360" y="4155"/>
                </a:lnTo>
                <a:lnTo>
                  <a:pt x="3881" y="3995"/>
                </a:lnTo>
                <a:cubicBezTo>
                  <a:pt x="3744" y="4109"/>
                  <a:pt x="3607" y="4223"/>
                  <a:pt x="3447" y="4292"/>
                </a:cubicBezTo>
                <a:lnTo>
                  <a:pt x="3447" y="4794"/>
                </a:lnTo>
                <a:lnTo>
                  <a:pt x="2626" y="4976"/>
                </a:lnTo>
                <a:lnTo>
                  <a:pt x="2420" y="4543"/>
                </a:lnTo>
                <a:cubicBezTo>
                  <a:pt x="2238" y="4520"/>
                  <a:pt x="2055" y="4497"/>
                  <a:pt x="1872" y="4428"/>
                </a:cubicBezTo>
                <a:lnTo>
                  <a:pt x="1530" y="4794"/>
                </a:lnTo>
                <a:lnTo>
                  <a:pt x="822" y="4360"/>
                </a:lnTo>
                <a:lnTo>
                  <a:pt x="1005" y="3881"/>
                </a:lnTo>
                <a:cubicBezTo>
                  <a:pt x="868" y="3744"/>
                  <a:pt x="777" y="3607"/>
                  <a:pt x="685" y="3424"/>
                </a:cubicBezTo>
                <a:lnTo>
                  <a:pt x="183" y="3424"/>
                </a:lnTo>
                <a:lnTo>
                  <a:pt x="1" y="2625"/>
                </a:lnTo>
                <a:lnTo>
                  <a:pt x="457" y="2420"/>
                </a:lnTo>
                <a:cubicBezTo>
                  <a:pt x="457" y="2237"/>
                  <a:pt x="503" y="2055"/>
                  <a:pt x="548" y="1872"/>
                </a:cubicBezTo>
                <a:lnTo>
                  <a:pt x="183" y="1530"/>
                </a:lnTo>
                <a:lnTo>
                  <a:pt x="640" y="822"/>
                </a:lnTo>
                <a:lnTo>
                  <a:pt x="1119" y="982"/>
                </a:lnTo>
                <a:cubicBezTo>
                  <a:pt x="1233" y="868"/>
                  <a:pt x="1393" y="754"/>
                  <a:pt x="1553" y="685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 flipH="1">
            <a:off x="8590787" y="4683866"/>
            <a:ext cx="309461" cy="307803"/>
          </a:xfrm>
          <a:custGeom>
            <a:avLst/>
            <a:gdLst/>
            <a:ahLst/>
            <a:cxnLst/>
            <a:rect l="l" t="t" r="r" b="b"/>
            <a:pathLst>
              <a:path w="4293" h="4270" fill="none" extrusionOk="0">
                <a:moveTo>
                  <a:pt x="1370" y="2306"/>
                </a:moveTo>
                <a:cubicBezTo>
                  <a:pt x="1462" y="2717"/>
                  <a:pt x="1873" y="2991"/>
                  <a:pt x="2283" y="2900"/>
                </a:cubicBezTo>
                <a:cubicBezTo>
                  <a:pt x="2694" y="2786"/>
                  <a:pt x="2968" y="2398"/>
                  <a:pt x="2854" y="1987"/>
                </a:cubicBezTo>
                <a:cubicBezTo>
                  <a:pt x="2763" y="1576"/>
                  <a:pt x="2375" y="1302"/>
                  <a:pt x="1941" y="1393"/>
                </a:cubicBezTo>
                <a:cubicBezTo>
                  <a:pt x="1530" y="1485"/>
                  <a:pt x="1279" y="1895"/>
                  <a:pt x="1370" y="2306"/>
                </a:cubicBezTo>
                <a:close/>
                <a:moveTo>
                  <a:pt x="1348" y="572"/>
                </a:moveTo>
                <a:lnTo>
                  <a:pt x="1348" y="161"/>
                </a:lnTo>
                <a:lnTo>
                  <a:pt x="2032" y="1"/>
                </a:lnTo>
                <a:lnTo>
                  <a:pt x="2215" y="389"/>
                </a:lnTo>
                <a:cubicBezTo>
                  <a:pt x="2375" y="389"/>
                  <a:pt x="2535" y="412"/>
                  <a:pt x="2671" y="457"/>
                </a:cubicBezTo>
                <a:lnTo>
                  <a:pt x="2991" y="161"/>
                </a:lnTo>
                <a:lnTo>
                  <a:pt x="3585" y="549"/>
                </a:lnTo>
                <a:lnTo>
                  <a:pt x="3448" y="937"/>
                </a:lnTo>
                <a:cubicBezTo>
                  <a:pt x="3539" y="1051"/>
                  <a:pt x="3630" y="1188"/>
                  <a:pt x="3699" y="1325"/>
                </a:cubicBezTo>
                <a:lnTo>
                  <a:pt x="4132" y="1325"/>
                </a:lnTo>
                <a:lnTo>
                  <a:pt x="4292" y="2010"/>
                </a:lnTo>
                <a:lnTo>
                  <a:pt x="3904" y="2215"/>
                </a:lnTo>
                <a:cubicBezTo>
                  <a:pt x="3904" y="2352"/>
                  <a:pt x="3881" y="2512"/>
                  <a:pt x="3836" y="2671"/>
                </a:cubicBezTo>
                <a:lnTo>
                  <a:pt x="4132" y="2968"/>
                </a:lnTo>
                <a:lnTo>
                  <a:pt x="3744" y="3562"/>
                </a:lnTo>
                <a:lnTo>
                  <a:pt x="3333" y="3425"/>
                </a:lnTo>
                <a:cubicBezTo>
                  <a:pt x="3219" y="3539"/>
                  <a:pt x="3105" y="3630"/>
                  <a:pt x="2968" y="3699"/>
                </a:cubicBezTo>
                <a:lnTo>
                  <a:pt x="2968" y="4132"/>
                </a:lnTo>
                <a:lnTo>
                  <a:pt x="2261" y="4269"/>
                </a:lnTo>
                <a:lnTo>
                  <a:pt x="2078" y="3881"/>
                </a:lnTo>
                <a:cubicBezTo>
                  <a:pt x="1918" y="3881"/>
                  <a:pt x="1781" y="3858"/>
                  <a:pt x="1622" y="3813"/>
                </a:cubicBezTo>
                <a:lnTo>
                  <a:pt x="1325" y="4109"/>
                </a:lnTo>
                <a:lnTo>
                  <a:pt x="709" y="3744"/>
                </a:lnTo>
                <a:lnTo>
                  <a:pt x="868" y="3333"/>
                </a:lnTo>
                <a:cubicBezTo>
                  <a:pt x="754" y="3219"/>
                  <a:pt x="663" y="3082"/>
                  <a:pt x="594" y="2945"/>
                </a:cubicBezTo>
                <a:lnTo>
                  <a:pt x="161" y="2945"/>
                </a:lnTo>
                <a:lnTo>
                  <a:pt x="1" y="2261"/>
                </a:lnTo>
                <a:lnTo>
                  <a:pt x="389" y="2078"/>
                </a:lnTo>
                <a:cubicBezTo>
                  <a:pt x="412" y="1918"/>
                  <a:pt x="435" y="1758"/>
                  <a:pt x="480" y="1599"/>
                </a:cubicBezTo>
                <a:lnTo>
                  <a:pt x="184" y="1302"/>
                </a:lnTo>
                <a:lnTo>
                  <a:pt x="549" y="708"/>
                </a:lnTo>
                <a:lnTo>
                  <a:pt x="960" y="845"/>
                </a:lnTo>
                <a:cubicBezTo>
                  <a:pt x="1074" y="754"/>
                  <a:pt x="1211" y="663"/>
                  <a:pt x="1348" y="572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 txBox="1">
            <a:spLocks noGrp="1"/>
          </p:cNvSpPr>
          <p:nvPr>
            <p:ph type="subTitle" idx="1"/>
          </p:nvPr>
        </p:nvSpPr>
        <p:spPr>
          <a:xfrm>
            <a:off x="1439350" y="4120005"/>
            <a:ext cx="4287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00B050"/>
                </a:solidFill>
              </a:rPr>
              <a:t>Christian Leyva</a:t>
            </a:r>
            <a:endParaRPr sz="4000" b="1" dirty="0">
              <a:solidFill>
                <a:srgbClr val="00B050"/>
              </a:solidFill>
            </a:endParaRPr>
          </a:p>
        </p:txBody>
      </p:sp>
      <p:sp>
        <p:nvSpPr>
          <p:cNvPr id="652" name="Google Shape;652;p34"/>
          <p:cNvSpPr/>
          <p:nvPr/>
        </p:nvSpPr>
        <p:spPr>
          <a:xfrm>
            <a:off x="1066416" y="4176258"/>
            <a:ext cx="251003" cy="25240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4"/>
          <p:cNvSpPr/>
          <p:nvPr/>
        </p:nvSpPr>
        <p:spPr>
          <a:xfrm>
            <a:off x="8381531" y="151831"/>
            <a:ext cx="590737" cy="590737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4"/>
          <p:cNvSpPr/>
          <p:nvPr/>
        </p:nvSpPr>
        <p:spPr>
          <a:xfrm>
            <a:off x="-190057" y="137364"/>
            <a:ext cx="943716" cy="931649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4"/>
          <p:cNvSpPr/>
          <p:nvPr/>
        </p:nvSpPr>
        <p:spPr>
          <a:xfrm>
            <a:off x="850641" y="1951490"/>
            <a:ext cx="2311659" cy="59073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sz="1200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Staatliches"/>
              </a:rPr>
              <a:t>de  los</a:t>
            </a:r>
            <a:endParaRPr sz="1200"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Staatliches"/>
            </a:endParaRPr>
          </a:p>
        </p:txBody>
      </p:sp>
      <p:sp>
        <p:nvSpPr>
          <p:cNvPr id="733" name="Google Shape;733;p34"/>
          <p:cNvSpPr txBox="1">
            <a:spLocks noGrp="1"/>
          </p:cNvSpPr>
          <p:nvPr>
            <p:ph type="ctrTitle" idx="2"/>
          </p:nvPr>
        </p:nvSpPr>
        <p:spPr>
          <a:xfrm>
            <a:off x="810107" y="981748"/>
            <a:ext cx="7048868" cy="92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600" dirty="0"/>
              <a:t>Particularidades</a:t>
            </a:r>
            <a:endParaRPr sz="6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0E1A0-A41A-4584-8B7D-B322A59B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0" y="368825"/>
            <a:ext cx="3781470" cy="572700"/>
          </a:xfrm>
        </p:spPr>
        <p:txBody>
          <a:bodyPr/>
          <a:lstStyle/>
          <a:p>
            <a:r>
              <a:rPr lang="es-MX" dirty="0"/>
              <a:t>Un diseño… atractivo</a:t>
            </a:r>
          </a:p>
        </p:txBody>
      </p:sp>
      <p:pic>
        <p:nvPicPr>
          <p:cNvPr id="3" name="Imagen 2" descr="1_dH86nEfTNMJ5c-qzOUHYIw">
            <a:extLst>
              <a:ext uri="{FF2B5EF4-FFF2-40B4-BE49-F238E27FC236}">
                <a16:creationId xmlns:a16="http://schemas.microsoft.com/office/drawing/2014/main" id="{E123F771-652E-4537-81B6-12AD34F0083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2" b="16679"/>
          <a:stretch/>
        </p:blipFill>
        <p:spPr bwMode="auto">
          <a:xfrm>
            <a:off x="2377440" y="1664970"/>
            <a:ext cx="4062972" cy="20383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DD1DDFA-7BD7-4304-94A7-334B64001959}"/>
              </a:ext>
            </a:extLst>
          </p:cNvPr>
          <p:cNvSpPr txBox="1"/>
          <p:nvPr/>
        </p:nvSpPr>
        <p:spPr>
          <a:xfrm>
            <a:off x="5509260" y="1427708"/>
            <a:ext cx="30556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800" dirty="0"/>
              <a:t>El Nokia 7280 lanzado en el año 2005 tenia un diseño muy peculiar imitando a un lápiz labial.</a:t>
            </a:r>
          </a:p>
          <a:p>
            <a:endParaRPr lang="es-MX" sz="1800" dirty="0"/>
          </a:p>
          <a:p>
            <a:pPr algn="just"/>
            <a:r>
              <a:rPr lang="es-MX" sz="1800" dirty="0"/>
              <a:t>Sin embargo descuido mucho el aspecto de la funcionalidad siendo un dolor de cabeza para muchos usuarios.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FDE6B3-6B81-4E0A-8D59-C7D1B46E14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9120" y="426402"/>
            <a:ext cx="3055620" cy="16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6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58025E-6 L -0.25955 0.166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86" y="8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16A9055-21E8-452E-B0FC-A41A4E6F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06" y="2851077"/>
            <a:ext cx="6938761" cy="1658955"/>
          </a:xfrm>
          <a:prstGeom prst="rect">
            <a:avLst/>
          </a:prstGeom>
        </p:spPr>
      </p:pic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AFDEEF6-2E53-43C8-A36A-3B0C00677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232" y="831386"/>
            <a:ext cx="6713535" cy="201969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8CF8AE8-DE44-4154-A31D-EB911EC2CAEB}"/>
              </a:ext>
            </a:extLst>
          </p:cNvPr>
          <p:cNvSpPr/>
          <p:nvPr/>
        </p:nvSpPr>
        <p:spPr>
          <a:xfrm>
            <a:off x="7223760" y="1737360"/>
            <a:ext cx="312420" cy="160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3C1FB48-83E2-4AF0-8F56-A8873D5617BA}"/>
              </a:ext>
            </a:extLst>
          </p:cNvPr>
          <p:cNvSpPr/>
          <p:nvPr/>
        </p:nvSpPr>
        <p:spPr>
          <a:xfrm>
            <a:off x="2377440" y="1516380"/>
            <a:ext cx="312420" cy="160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E607851-5DB8-4863-A436-D3681729AAAB}"/>
              </a:ext>
            </a:extLst>
          </p:cNvPr>
          <p:cNvSpPr/>
          <p:nvPr/>
        </p:nvSpPr>
        <p:spPr>
          <a:xfrm>
            <a:off x="3398520" y="3600544"/>
            <a:ext cx="312420" cy="160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B314D98-12B9-477E-A307-DBD46C4C4BE8}"/>
              </a:ext>
            </a:extLst>
          </p:cNvPr>
          <p:cNvSpPr/>
          <p:nvPr/>
        </p:nvSpPr>
        <p:spPr>
          <a:xfrm>
            <a:off x="4953000" y="3600544"/>
            <a:ext cx="220980" cy="160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7121BD5-9811-4249-BB5E-C323E58BBCA0}"/>
              </a:ext>
            </a:extLst>
          </p:cNvPr>
          <p:cNvSpPr/>
          <p:nvPr/>
        </p:nvSpPr>
        <p:spPr>
          <a:xfrm>
            <a:off x="6789420" y="3600544"/>
            <a:ext cx="312420" cy="160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3D7489A-20A5-4653-A807-6DF11073B6BA}"/>
              </a:ext>
            </a:extLst>
          </p:cNvPr>
          <p:cNvSpPr/>
          <p:nvPr/>
        </p:nvSpPr>
        <p:spPr>
          <a:xfrm>
            <a:off x="3547110" y="3804774"/>
            <a:ext cx="312420" cy="160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1AF0EDF-6AFF-4680-96D8-435FD1D75D07}"/>
              </a:ext>
            </a:extLst>
          </p:cNvPr>
          <p:cNvSpPr/>
          <p:nvPr/>
        </p:nvSpPr>
        <p:spPr>
          <a:xfrm>
            <a:off x="4518660" y="3804774"/>
            <a:ext cx="922022" cy="160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950388C-644C-4969-9FBB-FC94B45FF550}"/>
              </a:ext>
            </a:extLst>
          </p:cNvPr>
          <p:cNvSpPr txBox="1">
            <a:spLocks/>
          </p:cNvSpPr>
          <p:nvPr/>
        </p:nvSpPr>
        <p:spPr>
          <a:xfrm>
            <a:off x="792216" y="276333"/>
            <a:ext cx="733434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2400" dirty="0">
                <a:latin typeface="Staatliches" panose="020B0604020202020204" charset="0"/>
              </a:rPr>
              <a:t>Algunos de los comentarios sobre este telefono…</a:t>
            </a:r>
          </a:p>
        </p:txBody>
      </p:sp>
    </p:spTree>
    <p:extLst>
      <p:ext uri="{BB962C8B-B14F-4D97-AF65-F5344CB8AC3E}">
        <p14:creationId xmlns:p14="http://schemas.microsoft.com/office/powerpoint/2010/main" val="2661669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0D7408-A3C2-44BA-816B-76A9D9C24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0" y="445025"/>
            <a:ext cx="4533900" cy="572700"/>
          </a:xfrm>
        </p:spPr>
        <p:txBody>
          <a:bodyPr/>
          <a:lstStyle/>
          <a:p>
            <a:pPr algn="l"/>
            <a:r>
              <a:rPr lang="es-MX" sz="3200" dirty="0">
                <a:solidFill>
                  <a:schemeClr val="tx1"/>
                </a:solidFill>
                <a:effectLst/>
                <a:latin typeface="Staatliches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 delgado más problemas</a:t>
            </a:r>
            <a:endParaRPr lang="es-MX" sz="4800" dirty="0">
              <a:solidFill>
                <a:schemeClr val="tx1"/>
              </a:solidFill>
              <a:latin typeface="Staatliches" panose="020B060402020202020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419878D-EA24-485A-9CCE-60FC36D23BFC}"/>
              </a:ext>
            </a:extLst>
          </p:cNvPr>
          <p:cNvSpPr txBox="1"/>
          <p:nvPr/>
        </p:nvSpPr>
        <p:spPr>
          <a:xfrm>
            <a:off x="472440" y="1343593"/>
            <a:ext cx="4023360" cy="2887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s-MX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Cuando Apple lanzó el modelo </a:t>
            </a:r>
            <a:r>
              <a:rPr lang="es-MX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iPhone 6 </a:t>
            </a:r>
            <a:r>
              <a:rPr lang="es-MX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2014, este experimento un problema, ademas de incorporar distintas mejoras en sus componentes ante su antecesor.</a:t>
            </a:r>
          </a:p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s-MX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nuevo iPhone </a:t>
            </a:r>
            <a:r>
              <a:rPr lang="es-MX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también incorporaba un cambio en el diseño el cual lo hacía el iPhone </a:t>
            </a:r>
            <a:r>
              <a:rPr lang="es-MX" sz="1600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más delgado que Apple había creado hasta la fecha</a:t>
            </a:r>
            <a:r>
              <a:rPr lang="es-MX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sin embargo, esto provoco que el telefono </a:t>
            </a:r>
            <a:r>
              <a:rPr lang="es-MX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fuera muy frágil </a:t>
            </a:r>
            <a:r>
              <a:rPr lang="es-MX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nivel que este se</a:t>
            </a:r>
            <a:r>
              <a:rPr lang="es-MX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600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doblaba</a:t>
            </a:r>
            <a:r>
              <a:rPr lang="es-MX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Vuelve el #bendgate, Apple tenía constancia de que los iPhone 6 eran  propensos a doblarse">
            <a:extLst>
              <a:ext uri="{FF2B5EF4-FFF2-40B4-BE49-F238E27FC236}">
                <a16:creationId xmlns:a16="http://schemas.microsoft.com/office/drawing/2014/main" id="{F5F462AB-D8B5-4DAE-9253-E8A6D9D1B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894" y="1017725"/>
            <a:ext cx="338666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Celular con pantalla encendida&#10;&#10;Descripción generada automáticamente">
            <a:extLst>
              <a:ext uri="{FF2B5EF4-FFF2-40B4-BE49-F238E27FC236}">
                <a16:creationId xmlns:a16="http://schemas.microsoft.com/office/drawing/2014/main" id="{D02CB832-6721-42EF-B0C9-6FF02287F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240" y="307467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63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2C4F593-CDF1-4398-BA05-F2E9E1D85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436" y="2004707"/>
            <a:ext cx="4517528" cy="2658086"/>
          </a:xfrm>
          <a:prstGeom prst="rect">
            <a:avLst/>
          </a:prstGeom>
        </p:spPr>
      </p:pic>
      <p:pic>
        <p:nvPicPr>
          <p:cNvPr id="5" name="Imagen 4" descr="Every Single iPhone Released To Date: A List Of ALL iPhones Models (In  Order)">
            <a:extLst>
              <a:ext uri="{FF2B5EF4-FFF2-40B4-BE49-F238E27FC236}">
                <a16:creationId xmlns:a16="http://schemas.microsoft.com/office/drawing/2014/main" id="{9411A78C-10D8-4D69-AECA-F0E2B7B96C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00" y="624840"/>
            <a:ext cx="3458210" cy="1946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023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7DE5CC-CDFB-41BB-847C-9532F36E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Sistemas operativos optimizados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38E5D43-6620-4098-A805-97B13FF67DD5}"/>
              </a:ext>
            </a:extLst>
          </p:cNvPr>
          <p:cNvSpPr txBox="1"/>
          <p:nvPr/>
        </p:nvSpPr>
        <p:spPr>
          <a:xfrm>
            <a:off x="3870961" y="1870411"/>
            <a:ext cx="501786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Particularmente, los sistemas operativos de los dispositivos móviles están muy </a:t>
            </a:r>
            <a:r>
              <a:rPr lang="es-MX" sz="1600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ligados</a:t>
            </a:r>
            <a:r>
              <a:rPr lang="es-MX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 hardware ya que en muchos casos el sistema operativo esta </a:t>
            </a:r>
            <a:r>
              <a:rPr lang="es-MX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adaptado</a:t>
            </a:r>
            <a:r>
              <a:rPr lang="es-MX" sz="1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específicamente para un dispositivo. Esto provoca entre muchas cosas que el sistema operativo este optimizado para trabajar de una forma muy eficiente con los componentes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1800" dirty="0"/>
          </a:p>
        </p:txBody>
      </p:sp>
      <p:pic>
        <p:nvPicPr>
          <p:cNvPr id="10242" name="Picture 2" descr="TRAJE BIEN HECHO A TU MEDIDA - YouTube">
            <a:extLst>
              <a:ext uri="{FF2B5EF4-FFF2-40B4-BE49-F238E27FC236}">
                <a16:creationId xmlns:a16="http://schemas.microsoft.com/office/drawing/2014/main" id="{FD4161F6-A20E-4869-A4B6-ECAE1B3F2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79" y="1963072"/>
            <a:ext cx="3351953" cy="188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912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B30A9-B624-4031-942C-B080B8A35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058" y="300358"/>
            <a:ext cx="7704000" cy="572700"/>
          </a:xfrm>
        </p:spPr>
        <p:txBody>
          <a:bodyPr/>
          <a:lstStyle/>
          <a:p>
            <a:r>
              <a:rPr lang="es-MX" dirty="0" err="1"/>
              <a:t>Ios</a:t>
            </a:r>
            <a:r>
              <a:rPr lang="es-MX" dirty="0"/>
              <a:t> vs </a:t>
            </a:r>
            <a:r>
              <a:rPr lang="es-MX" dirty="0" err="1"/>
              <a:t>android</a:t>
            </a:r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77660D-EBB2-4433-8D4E-45EEA5A4185A}"/>
              </a:ext>
            </a:extLst>
          </p:cNvPr>
          <p:cNvSpPr txBox="1"/>
          <p:nvPr/>
        </p:nvSpPr>
        <p:spPr>
          <a:xfrm>
            <a:off x="1605399" y="1078685"/>
            <a:ext cx="5943600" cy="3841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1400"/>
              </a:spcAft>
            </a:pPr>
            <a:r>
              <a:rPr lang="es-MX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ejemplo muy concreto se puede ver con el sistema operativo iOS. Apple al fabricar el hardware y software de sus teléfonos iPhone, puede configurar </a:t>
            </a:r>
            <a:r>
              <a:rPr lang="es-MX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compiladores</a:t>
            </a:r>
            <a:r>
              <a:rPr lang="es-MX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uno de sus dispositivos haciendo que el codigo de sus aplicaciones se </a:t>
            </a:r>
            <a:r>
              <a:rPr lang="es-MX" sz="1400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compile y ejecute de forma nativa </a:t>
            </a:r>
            <a:r>
              <a:rPr lang="es-MX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 el lenguaje Swift.</a:t>
            </a:r>
            <a:endParaRPr lang="es-MX" u="sng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1400"/>
              </a:spcAft>
            </a:pPr>
            <a:r>
              <a:rPr lang="es-MX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el otro l</a:t>
            </a:r>
            <a:r>
              <a:rPr lang="es-MX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ado, el SO Android utiliza una </a:t>
            </a:r>
            <a:r>
              <a:rPr lang="es-MX" sz="1400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maquina virtual de Java</a:t>
            </a:r>
            <a:r>
              <a:rPr lang="es-MX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debido a que es un SO pensado para ser ejecutado en prácticamente cualquier hardware.</a:t>
            </a:r>
          </a:p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1400"/>
              </a:spcAft>
            </a:pPr>
            <a:r>
              <a:rPr lang="es-MX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 diferencia provoca entre otras cosas que un dispositivo Android utilicé mucha mas memoria RAM, ya que el SO tiene que reservar memoria para que cada aplicación funcione correctamente. </a:t>
            </a:r>
          </a:p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1400"/>
              </a:spcAft>
            </a:pPr>
            <a:r>
              <a:rPr lang="es-MX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iOS </a:t>
            </a:r>
            <a:r>
              <a:rPr lang="es-MX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aplicaciones que se ejecutan en el dispositivo </a:t>
            </a:r>
            <a:r>
              <a:rPr lang="es-MX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solo consumen lo que necesitan</a:t>
            </a:r>
            <a:r>
              <a:rPr lang="es-MX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226" name="Picture 10" descr="Icono de Logo de iOS estilo Color">
            <a:extLst>
              <a:ext uri="{FF2B5EF4-FFF2-40B4-BE49-F238E27FC236}">
                <a16:creationId xmlns:a16="http://schemas.microsoft.com/office/drawing/2014/main" id="{CE7034E7-642C-404B-A137-DECAF27F7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75" y="118261"/>
            <a:ext cx="936893" cy="93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Logo de Android: la historia y el significado del logotipo, la marca y el  símbolo. | png, vector">
            <a:extLst>
              <a:ext uri="{FF2B5EF4-FFF2-40B4-BE49-F238E27FC236}">
                <a16:creationId xmlns:a16="http://schemas.microsoft.com/office/drawing/2014/main" id="{97D0A35C-C772-40B9-B5AF-89442F41E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761" y="169988"/>
            <a:ext cx="1333500" cy="83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944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837632C-1F86-41F2-B479-9D38C957A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2737" y="614363"/>
            <a:ext cx="5978525" cy="391477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A34AFEC-FEF3-455F-861F-DAEC92149641}"/>
              </a:ext>
            </a:extLst>
          </p:cNvPr>
          <p:cNvSpPr txBox="1"/>
          <p:nvPr/>
        </p:nvSpPr>
        <p:spPr>
          <a:xfrm>
            <a:off x="1699260" y="4559617"/>
            <a:ext cx="5715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Grafica comparativa de tamaños de RAM conforme los años en dispositivos iOS y Android – Cortesía de Android </a:t>
            </a:r>
            <a:r>
              <a:rPr lang="es-MX" sz="11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Authority</a:t>
            </a:r>
            <a:endParaRPr lang="es-MX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618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89;p42">
            <a:extLst>
              <a:ext uri="{FF2B5EF4-FFF2-40B4-BE49-F238E27FC236}">
                <a16:creationId xmlns:a16="http://schemas.microsoft.com/office/drawing/2014/main" id="{564D68AA-82A7-4987-8094-299E9B9860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2262" y="331338"/>
            <a:ext cx="6921618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En conclusión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6" name="Google Shape;886;p40">
            <a:extLst>
              <a:ext uri="{FF2B5EF4-FFF2-40B4-BE49-F238E27FC236}">
                <a16:creationId xmlns:a16="http://schemas.microsoft.com/office/drawing/2014/main" id="{2C1BB03B-07CC-43C7-8F21-CF588E42BBD9}"/>
              </a:ext>
            </a:extLst>
          </p:cNvPr>
          <p:cNvSpPr/>
          <p:nvPr/>
        </p:nvSpPr>
        <p:spPr>
          <a:xfrm>
            <a:off x="530010" y="258294"/>
            <a:ext cx="648000" cy="648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88;p40">
            <a:extLst>
              <a:ext uri="{FF2B5EF4-FFF2-40B4-BE49-F238E27FC236}">
                <a16:creationId xmlns:a16="http://schemas.microsoft.com/office/drawing/2014/main" id="{1B4DD26C-9A8B-4EBB-BCDA-D7C8FE51D6CF}"/>
              </a:ext>
            </a:extLst>
          </p:cNvPr>
          <p:cNvSpPr txBox="1">
            <a:spLocks/>
          </p:cNvSpPr>
          <p:nvPr/>
        </p:nvSpPr>
        <p:spPr>
          <a:xfrm>
            <a:off x="599022" y="427574"/>
            <a:ext cx="509975" cy="41564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dirty="0">
                <a:latin typeface="Staatliches" panose="020B0604020202020204" charset="0"/>
                <a:cs typeface="Cairo" panose="020B0604020202020204" charset="-78"/>
              </a:rPr>
              <a:t>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CA2F6E-EE7E-4F4C-856B-2E8B81DE333F}"/>
              </a:ext>
            </a:extLst>
          </p:cNvPr>
          <p:cNvSpPr txBox="1"/>
          <p:nvPr/>
        </p:nvSpPr>
        <p:spPr>
          <a:xfrm>
            <a:off x="1453426" y="1706880"/>
            <a:ext cx="65392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800" dirty="0"/>
              <a:t>Los dispositivos móviles tienen muchas particularidades que los fabricantes han ido descubriendo con el tiempo.</a:t>
            </a:r>
          </a:p>
          <a:p>
            <a:pPr algn="just"/>
            <a:endParaRPr lang="es-MX" sz="1800" dirty="0"/>
          </a:p>
          <a:p>
            <a:pPr algn="just"/>
            <a:r>
              <a:rPr lang="es-MX" sz="1800" dirty="0"/>
              <a:t>Estas particularidades se pueden encontrar en el hardware, software y hasta en la planeación y diseño de los dispositivos.</a:t>
            </a:r>
          </a:p>
          <a:p>
            <a:pPr algn="just"/>
            <a:endParaRPr lang="es-MX" sz="1800" dirty="0"/>
          </a:p>
          <a:p>
            <a:pPr algn="just"/>
            <a:r>
              <a:rPr lang="es-MX" sz="1800" dirty="0"/>
              <a:t>Actualmente los dispositivos móviles tienen un gran impacto en nuestra sociedad gracias a su gran portabilidad y funcionalidad.</a:t>
            </a:r>
          </a:p>
        </p:txBody>
      </p:sp>
    </p:spTree>
    <p:extLst>
      <p:ext uri="{BB962C8B-B14F-4D97-AF65-F5344CB8AC3E}">
        <p14:creationId xmlns:p14="http://schemas.microsoft.com/office/powerpoint/2010/main" val="830519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70"/>
          <p:cNvSpPr txBox="1">
            <a:spLocks noGrp="1"/>
          </p:cNvSpPr>
          <p:nvPr>
            <p:ph type="title"/>
          </p:nvPr>
        </p:nvSpPr>
        <p:spPr>
          <a:xfrm>
            <a:off x="720000" y="917276"/>
            <a:ext cx="4629240" cy="87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Gracias por su </a:t>
            </a:r>
            <a:r>
              <a:rPr lang="es-MX" sz="6000" dirty="0"/>
              <a:t>atención</a:t>
            </a:r>
            <a:r>
              <a:rPr lang="en" sz="6000" dirty="0"/>
              <a:t>!</a:t>
            </a:r>
            <a:endParaRPr sz="6000" dirty="0"/>
          </a:p>
        </p:txBody>
      </p:sp>
      <p:sp>
        <p:nvSpPr>
          <p:cNvPr id="2602" name="Google Shape;2602;p70"/>
          <p:cNvSpPr txBox="1">
            <a:spLocks noGrp="1"/>
          </p:cNvSpPr>
          <p:nvPr>
            <p:ph type="subTitle" idx="2"/>
          </p:nvPr>
        </p:nvSpPr>
        <p:spPr>
          <a:xfrm>
            <a:off x="720000" y="2571750"/>
            <a:ext cx="2729400" cy="40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 tienes preguntas, este es el momento </a:t>
            </a:r>
            <a:r>
              <a:rPr lang="en" dirty="0">
                <a:sym typeface="Wingdings" panose="05000000000000000000" pitchFamily="2" charset="2"/>
              </a:rPr>
              <a:t></a:t>
            </a:r>
            <a:endParaRPr dirty="0"/>
          </a:p>
        </p:txBody>
      </p:sp>
      <p:sp>
        <p:nvSpPr>
          <p:cNvPr id="2714" name="Google Shape;2714;p70"/>
          <p:cNvSpPr/>
          <p:nvPr/>
        </p:nvSpPr>
        <p:spPr>
          <a:xfrm rot="10800000" flipH="1">
            <a:off x="8328695" y="917276"/>
            <a:ext cx="615772" cy="615772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70"/>
          <p:cNvSpPr/>
          <p:nvPr/>
        </p:nvSpPr>
        <p:spPr>
          <a:xfrm rot="10800000" flipH="1">
            <a:off x="8328695" y="414192"/>
            <a:ext cx="349701" cy="349701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Forma&#10;&#10;Descripción generada automáticamente">
            <a:extLst>
              <a:ext uri="{FF2B5EF4-FFF2-40B4-BE49-F238E27FC236}">
                <a16:creationId xmlns:a16="http://schemas.microsoft.com/office/drawing/2014/main" id="{B9AA5298-F28C-478A-B629-CC8AA0FE8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6" t="6900" r="5890" b="5374"/>
          <a:stretch/>
        </p:blipFill>
        <p:spPr>
          <a:xfrm>
            <a:off x="5218111" y="1766050"/>
            <a:ext cx="3285434" cy="18444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99;p70">
            <a:extLst>
              <a:ext uri="{FF2B5EF4-FFF2-40B4-BE49-F238E27FC236}">
                <a16:creationId xmlns:a16="http://schemas.microsoft.com/office/drawing/2014/main" id="{FE54A645-DB0A-4722-8402-0ED04F441C1F}"/>
              </a:ext>
            </a:extLst>
          </p:cNvPr>
          <p:cNvSpPr txBox="1">
            <a:spLocks/>
          </p:cNvSpPr>
          <p:nvPr/>
        </p:nvSpPr>
        <p:spPr>
          <a:xfrm>
            <a:off x="628560" y="0"/>
            <a:ext cx="4629240" cy="87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4000" dirty="0">
                <a:latin typeface="Staatliches" panose="020B0604020202020204" charset="0"/>
              </a:rPr>
              <a:t>Fuentes de consulta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3E635F0-31D4-4821-A66C-38E29BA173FF}"/>
              </a:ext>
            </a:extLst>
          </p:cNvPr>
          <p:cNvSpPr txBox="1"/>
          <p:nvPr/>
        </p:nvSpPr>
        <p:spPr>
          <a:xfrm>
            <a:off x="628560" y="803487"/>
            <a:ext cx="7117080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s-MX" sz="7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Techopedia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(2018, 30 marzo). Mobile </a:t>
            </a:r>
            <a:r>
              <a:rPr lang="es-MX" sz="7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Device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Techopedia.com. Recuperado 13 de abril de 2022, de </a:t>
            </a:r>
            <a:r>
              <a:rPr lang="es-MX" sz="7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https://www.techopedia.com/definition/23586/mobile-device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</a:t>
            </a:r>
            <a:r>
              <a:rPr lang="es-MX" sz="7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Ceupe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B. (2018, 31 octubre). ¿Qué son los dispositivos móviles? </a:t>
            </a:r>
            <a:r>
              <a:rPr lang="es-MX" sz="7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Ceupe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Recuperado 13 de abril de 2022, de </a:t>
            </a:r>
            <a:r>
              <a:rPr lang="es-MX" sz="7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https://www.ceupe.com/blog/que-son-los-dispositivos-moviles.html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Valdez Paredes, L. F. (2014). Los dispositivos móviles : el futuro de la tecnología y su dependencia a ella. Universidad Nacional Autónoma de México,. </a:t>
            </a:r>
            <a:r>
              <a:rPr lang="es-MX" sz="7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https://tesiunam.dgb.unam.mx:443/F/XIRERAAX244MVKG26BB8CA3GBAVGRU9USE23F1SK5J6CYIY28Y-17933?func=service&amp;doc_library=TES01&amp;doc_number=000711477&amp;line_number=0001&amp;func_code=WEB-FULL&amp;service_type=MEDIA%22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Apple Will Start Replacing Bent iPhones. 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(2014, 25 septiembre). Business </a:t>
            </a:r>
            <a:r>
              <a:rPr lang="es-MX" sz="7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Insider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Recuperado 14 de abril de 2022, de </a:t>
            </a:r>
            <a:r>
              <a:rPr lang="es-MX" sz="7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https://www.businessinsider.com/apple-replacing-bent-iphone-6-2014-9?r=MX&amp;IR=T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Apple. (s. f.). iPhone 6 - Especificaciones técnicas. Apple support. Recuperado 15 de abril de 2022, de </a:t>
            </a:r>
            <a:r>
              <a:rPr lang="es-MX" sz="7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https://support.apple.com/kb/SP705?locale=es_LAMR#:%7E:text=Alto%3A%20138.1%20mm%20(5.44%20pulg,6.9%20mm%20(0.27%20pulg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.) 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Apple. (s. f.). iPhone 13 Pro y 13 Pro Max - Especificaciones. Apple (México). Recuperado 15 de abril de 2022, de </a:t>
            </a:r>
            <a:r>
              <a:rPr lang="es-MX" sz="7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https://www.apple.com/mx/iphone-13-pro/specs/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Rossignol, J. (2018, 13 </a:t>
            </a:r>
            <a:r>
              <a:rPr 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diciembre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iPhones Have Become Thicker Since 2014, But Thinner Samsung Displays May Break the Trend Next Year. </a:t>
            </a:r>
            <a:r>
              <a:rPr lang="es-MX" sz="7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MacRumors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Recuperado 15 de abril de 2022, de </a:t>
            </a:r>
            <a:r>
              <a:rPr lang="es-MX" sz="7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https://www.macrumors.com/2018/12/13/2019-iphones-thinner-samsung-displays/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Apple iPhone product line comparison | Comparison tables - </a:t>
            </a:r>
            <a:r>
              <a:rPr 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SocialCompare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(2022). </a:t>
            </a:r>
            <a:r>
              <a:rPr lang="es-MX" sz="7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SocialCompare.Com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Recuperado 15 de abril de 2022, de </a:t>
            </a:r>
            <a:r>
              <a:rPr lang="es-MX" sz="7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https://socialcompare.com/en/comparison/apple-iphone-product-line-comparison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(2021a, febrero 16). 6 Criterios de calidad de productos | Blog MBA Cámara de Comercio de Málaga. Máster MBA Málaga. Recuperado 15 de abril de 2022, de </a:t>
            </a:r>
            <a:r>
              <a:rPr lang="es-MX" sz="7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https://www.master-malaga.com/empresas/criterios-nivel-calidad-producto/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Olivas, O. (2014, 25 junio). 4 características imprescindibles de un buen producto. Revista Merca2.0. Recuperado 15 de abril de 2022, de </a:t>
            </a:r>
            <a:r>
              <a:rPr lang="es-MX" sz="7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https://www.merca20.com/4-caracteristicas-imprescindibles-de-un-buen-producto/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Nokia 7280. (2009). </a:t>
            </a:r>
            <a:r>
              <a:rPr lang="es-MX" sz="7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smartGSM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Recuperado 15 de abril de 2022, de </a:t>
            </a:r>
            <a:r>
              <a:rPr lang="es-MX" sz="7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https://www.smart-gsm.com/moviles/nokia-7280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S. [</a:t>
            </a:r>
            <a:r>
              <a:rPr lang="es-MX" sz="7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ThePunisher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]. (2015, 16 diciembre). Nokia 7280 Review [Vídeo]. YouTube. </a:t>
            </a:r>
            <a:r>
              <a:rPr lang="es-MX" sz="7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https://www.youtube.com/watch?v=5Nrq9Y4rRiE&amp;feature=youtu.be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Martín, E. M. (2020, 29 marzo). Autor de la entrada: Eva María Martín. </a:t>
            </a:r>
            <a:r>
              <a:rPr lang="es-MX" sz="7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Consumoteca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Recuperado 15 de abril de 2022, de </a:t>
            </a:r>
            <a:r>
              <a:rPr lang="es-MX" sz="7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https://www.consumoteca.com/electronica/telefono-movil/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ctr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Quintero, V., &amp; Che, O., &amp; Ching2, E., &amp; </a:t>
            </a:r>
            <a:r>
              <a:rPr lang="es-MX" sz="7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Auciello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O., &amp; de Obaldía, E. (2021). Baterías de Ion Litio: características y aplicaciones. Revista de I+D Tecnológico, 17(1). Recuperado 15 de abril de 2022, de  </a:t>
            </a:r>
            <a:r>
              <a:rPr lang="es-MX" sz="7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http://portal.amelica.org/ameli/journal/339/3392002003/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Iberdrola. (s. f.). Las baterías de ion de litio, fundamentales para el almacenamiento de energí­a. Recuperado 15 de abril de 2022, de </a:t>
            </a:r>
            <a:r>
              <a:rPr lang="es-MX" sz="7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https://www.iberdrola.com/innovacion/baterias-ion-litio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Nieto, J. G. (2019, 9 octubre). Las baterías de ion-litio, presentes en todos los móviles, se llevan el Premio Nobel de Química 2019. </a:t>
            </a:r>
            <a:r>
              <a:rPr lang="es-MX" sz="7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Xataka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Móvil. Recuperado 15 de abril de 2022, de </a:t>
            </a:r>
            <a:r>
              <a:rPr lang="es-MX" sz="7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https://www.xatakamovil.com/movil-y-sociedad/baterias-ion-litio-presentes-todos-moviles-se-llevan-premio-nobel-quimica-2019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BBC News Mundo. (2016, 11 octubre). Por qué explotan las baterías de teléfono Galaxy Note 7 de Samsung. Recuperado 15 de abril de 2022, de </a:t>
            </a:r>
            <a:r>
              <a:rPr lang="es-MX" sz="7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https://www.bbc.com/mundo/noticias-37619104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07000"/>
              </a:lnSpc>
              <a:spcAft>
                <a:spcPts val="1400"/>
              </a:spcAft>
              <a:buFont typeface="Symbol" panose="05050102010706020507" pitchFamily="18" charset="2"/>
              <a:buChar char=""/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Sims, G. (2022, 18 </a:t>
            </a:r>
            <a:r>
              <a:rPr 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febrero</a:t>
            </a: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Apple vs Android RAM management: Who does it better? 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Android </a:t>
            </a:r>
            <a:r>
              <a:rPr lang="es-MX" sz="7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Authority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Recuperado 16 de abril de 2022, de </a:t>
            </a:r>
            <a:r>
              <a:rPr lang="es-MX" sz="7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https://www.androidauthority.com/apple-vs-android-ram-management-3100032/</a:t>
            </a: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07000"/>
              </a:lnSpc>
              <a:spcAft>
                <a:spcPts val="1400"/>
              </a:spcAft>
              <a:buFont typeface="Symbol" panose="05050102010706020507" pitchFamily="18" charset="2"/>
              <a:buChar char=""/>
            </a:pPr>
            <a:r>
              <a:rPr lang="es-MX" sz="7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Rodríguez, J. (2019, 9 noviembre). ¿Un iPhone necesita menos RAM que un Android? Sí y te explicamos por qué. La Manzana Mordida. Recuperado 16 de abril de 2022, de </a:t>
            </a:r>
            <a:r>
              <a:rPr lang="es-MX" sz="70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https://lamanzanamordida.net/tutoriales/iphone/ios-funciona-mejor-menos-ram-android/</a:t>
            </a:r>
            <a:endParaRPr lang="es-MX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407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7"/>
          <p:cNvSpPr/>
          <p:nvPr/>
        </p:nvSpPr>
        <p:spPr>
          <a:xfrm>
            <a:off x="1592400" y="1440498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7"/>
          <p:cNvSpPr/>
          <p:nvPr/>
        </p:nvSpPr>
        <p:spPr>
          <a:xfrm>
            <a:off x="4291675" y="1440498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7"/>
          <p:cNvSpPr/>
          <p:nvPr/>
        </p:nvSpPr>
        <p:spPr>
          <a:xfrm>
            <a:off x="6990950" y="1440498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7"/>
          <p:cNvSpPr/>
          <p:nvPr/>
        </p:nvSpPr>
        <p:spPr>
          <a:xfrm>
            <a:off x="3025500" y="3254102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7"/>
          <p:cNvSpPr/>
          <p:nvPr/>
        </p:nvSpPr>
        <p:spPr>
          <a:xfrm>
            <a:off x="5724750" y="3254102"/>
            <a:ext cx="560700" cy="56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Estructura de la </a:t>
            </a:r>
            <a:r>
              <a:rPr lang="es-MX" dirty="0"/>
              <a:t>presentación</a:t>
            </a:r>
            <a:endParaRPr dirty="0"/>
          </a:p>
        </p:txBody>
      </p:sp>
      <p:sp>
        <p:nvSpPr>
          <p:cNvPr id="770" name="Google Shape;770;p37"/>
          <p:cNvSpPr txBox="1">
            <a:spLocks noGrp="1"/>
          </p:cNvSpPr>
          <p:nvPr>
            <p:ph type="title" idx="2"/>
          </p:nvPr>
        </p:nvSpPr>
        <p:spPr>
          <a:xfrm>
            <a:off x="720000" y="2315043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</a:t>
            </a:r>
            <a:r>
              <a:rPr lang="es-MX" dirty="0"/>
              <a:t>qué es un disp. Móvil?</a:t>
            </a:r>
            <a:endParaRPr dirty="0"/>
          </a:p>
        </p:txBody>
      </p:sp>
      <p:sp>
        <p:nvSpPr>
          <p:cNvPr id="772" name="Google Shape;772;p37"/>
          <p:cNvSpPr txBox="1">
            <a:spLocks noGrp="1"/>
          </p:cNvSpPr>
          <p:nvPr>
            <p:ph type="title" idx="3"/>
          </p:nvPr>
        </p:nvSpPr>
        <p:spPr>
          <a:xfrm>
            <a:off x="3419250" y="2312362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Características de un disp. Móvil</a:t>
            </a:r>
            <a:endParaRPr dirty="0"/>
          </a:p>
        </p:txBody>
      </p:sp>
      <p:sp>
        <p:nvSpPr>
          <p:cNvPr id="774" name="Google Shape;774;p37"/>
          <p:cNvSpPr txBox="1">
            <a:spLocks noGrp="1"/>
          </p:cNvSpPr>
          <p:nvPr>
            <p:ph type="title" idx="5"/>
          </p:nvPr>
        </p:nvSpPr>
        <p:spPr>
          <a:xfrm>
            <a:off x="2153100" y="3991014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T</a:t>
            </a:r>
            <a:r>
              <a:rPr lang="en" dirty="0"/>
              <a:t>elefonos </a:t>
            </a:r>
            <a:r>
              <a:rPr lang="es-MX" dirty="0"/>
              <a:t>móviles</a:t>
            </a:r>
            <a:endParaRPr dirty="0"/>
          </a:p>
        </p:txBody>
      </p:sp>
      <p:sp>
        <p:nvSpPr>
          <p:cNvPr id="778" name="Google Shape;778;p37"/>
          <p:cNvSpPr txBox="1">
            <a:spLocks noGrp="1"/>
          </p:cNvSpPr>
          <p:nvPr>
            <p:ph type="title" idx="9"/>
          </p:nvPr>
        </p:nvSpPr>
        <p:spPr>
          <a:xfrm>
            <a:off x="6118500" y="2275186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Baterías </a:t>
            </a:r>
            <a:r>
              <a:rPr lang="es-MX" dirty="0" err="1"/>
              <a:t>li</a:t>
            </a:r>
            <a:r>
              <a:rPr lang="es-MX" dirty="0"/>
              <a:t>-ion</a:t>
            </a:r>
            <a:endParaRPr dirty="0"/>
          </a:p>
        </p:txBody>
      </p:sp>
      <p:sp>
        <p:nvSpPr>
          <p:cNvPr id="780" name="Google Shape;780;p37"/>
          <p:cNvSpPr txBox="1">
            <a:spLocks noGrp="1"/>
          </p:cNvSpPr>
          <p:nvPr>
            <p:ph type="title" idx="14"/>
          </p:nvPr>
        </p:nvSpPr>
        <p:spPr>
          <a:xfrm>
            <a:off x="4852300" y="3991014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Conclusiones</a:t>
            </a:r>
            <a:endParaRPr dirty="0"/>
          </a:p>
        </p:txBody>
      </p:sp>
      <p:sp>
        <p:nvSpPr>
          <p:cNvPr id="782" name="Google Shape;782;p37"/>
          <p:cNvSpPr txBox="1">
            <a:spLocks noGrp="1"/>
          </p:cNvSpPr>
          <p:nvPr>
            <p:ph type="title" idx="16"/>
          </p:nvPr>
        </p:nvSpPr>
        <p:spPr>
          <a:xfrm>
            <a:off x="1592400" y="151594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783" name="Google Shape;783;p37"/>
          <p:cNvSpPr txBox="1">
            <a:spLocks noGrp="1"/>
          </p:cNvSpPr>
          <p:nvPr>
            <p:ph type="title" idx="17"/>
          </p:nvPr>
        </p:nvSpPr>
        <p:spPr>
          <a:xfrm>
            <a:off x="4291650" y="151594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784" name="Google Shape;784;p37"/>
          <p:cNvSpPr txBox="1">
            <a:spLocks noGrp="1"/>
          </p:cNvSpPr>
          <p:nvPr>
            <p:ph type="title" idx="18"/>
          </p:nvPr>
        </p:nvSpPr>
        <p:spPr>
          <a:xfrm>
            <a:off x="6990950" y="1515948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785" name="Google Shape;785;p37"/>
          <p:cNvSpPr txBox="1">
            <a:spLocks noGrp="1"/>
          </p:cNvSpPr>
          <p:nvPr>
            <p:ph type="title" idx="19"/>
          </p:nvPr>
        </p:nvSpPr>
        <p:spPr>
          <a:xfrm>
            <a:off x="3025500" y="3329552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787" name="Google Shape;787;p37"/>
          <p:cNvSpPr txBox="1">
            <a:spLocks noGrp="1"/>
          </p:cNvSpPr>
          <p:nvPr>
            <p:ph type="title" idx="21"/>
          </p:nvPr>
        </p:nvSpPr>
        <p:spPr>
          <a:xfrm>
            <a:off x="5724750" y="3329552"/>
            <a:ext cx="560700" cy="40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40"/>
          <p:cNvSpPr/>
          <p:nvPr/>
        </p:nvSpPr>
        <p:spPr>
          <a:xfrm>
            <a:off x="625460" y="305490"/>
            <a:ext cx="648000" cy="648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0"/>
          <p:cNvSpPr txBox="1">
            <a:spLocks noGrp="1"/>
          </p:cNvSpPr>
          <p:nvPr>
            <p:ph type="title"/>
          </p:nvPr>
        </p:nvSpPr>
        <p:spPr>
          <a:xfrm>
            <a:off x="1431884" y="99060"/>
            <a:ext cx="6347460" cy="109289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¿Que es un </a:t>
            </a:r>
            <a:r>
              <a:rPr lang="es-MX" sz="4400" dirty="0"/>
              <a:t>dispositivo móvil?</a:t>
            </a:r>
            <a:endParaRPr sz="4400" dirty="0"/>
          </a:p>
        </p:txBody>
      </p:sp>
      <p:sp>
        <p:nvSpPr>
          <p:cNvPr id="888" name="Google Shape;888;p40"/>
          <p:cNvSpPr txBox="1">
            <a:spLocks noGrp="1"/>
          </p:cNvSpPr>
          <p:nvPr>
            <p:ph type="title" idx="2"/>
          </p:nvPr>
        </p:nvSpPr>
        <p:spPr>
          <a:xfrm>
            <a:off x="698714" y="421670"/>
            <a:ext cx="509975" cy="41564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</a:t>
            </a:r>
            <a:endParaRPr sz="3600" dirty="0"/>
          </a:p>
        </p:txBody>
      </p:sp>
      <p:sp>
        <p:nvSpPr>
          <p:cNvPr id="974" name="Google Shape;974;p40"/>
          <p:cNvSpPr/>
          <p:nvPr/>
        </p:nvSpPr>
        <p:spPr>
          <a:xfrm>
            <a:off x="8317603" y="953490"/>
            <a:ext cx="251003" cy="252401"/>
          </a:xfrm>
          <a:custGeom>
            <a:avLst/>
            <a:gdLst/>
            <a:ahLst/>
            <a:cxnLst/>
            <a:rect l="l" t="t" r="r" b="b"/>
            <a:pathLst>
              <a:path w="3950" h="3972" extrusionOk="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0"/>
          <p:cNvSpPr/>
          <p:nvPr/>
        </p:nvSpPr>
        <p:spPr>
          <a:xfrm>
            <a:off x="8470520" y="4458470"/>
            <a:ext cx="520751" cy="520751"/>
          </a:xfrm>
          <a:custGeom>
            <a:avLst/>
            <a:gdLst/>
            <a:ahLst/>
            <a:cxnLst/>
            <a:rect l="l" t="t" r="r" b="b"/>
            <a:pathLst>
              <a:path w="8195" h="8195" fill="none" extrusionOk="0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9802CA92-A871-4B05-B913-E69B7EF14042}"/>
              </a:ext>
            </a:extLst>
          </p:cNvPr>
          <p:cNvSpPr txBox="1"/>
          <p:nvPr/>
        </p:nvSpPr>
        <p:spPr>
          <a:xfrm>
            <a:off x="4107261" y="1579563"/>
            <a:ext cx="4335843" cy="3285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000" dirty="0">
                <a:latin typeface="Cairo" panose="020B0604020202020204" charset="-78"/>
                <a:ea typeface="Calibri" panose="020F0502020204030204" pitchFamily="34" charset="0"/>
                <a:cs typeface="Cairo" panose="020B0604020202020204" charset="-78"/>
              </a:rPr>
              <a:t>Un dispositivo móvil es un aparato de pequeño tamaño, con capacidades de procesamiento, con conexión a una red ,memoria limitada y diseñados específicamente para una función, pueden llevar a cabo otras funciones más generales.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5A5C329-E08C-4893-85F6-48E3D5CF041B}"/>
              </a:ext>
            </a:extLst>
          </p:cNvPr>
          <p:cNvSpPr txBox="1"/>
          <p:nvPr/>
        </p:nvSpPr>
        <p:spPr>
          <a:xfrm>
            <a:off x="413104" y="4072515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Osborne 1, primera computadora portátil. (1981)</a:t>
            </a:r>
          </a:p>
          <a:p>
            <a:r>
              <a:rPr lang="es-MX" sz="1200" dirty="0"/>
              <a:t>Imagen cortesía de hwsw.hu</a:t>
            </a:r>
          </a:p>
        </p:txBody>
      </p:sp>
      <p:pic>
        <p:nvPicPr>
          <p:cNvPr id="1026" name="Picture 2" descr="Épinglé sur Tecnología de los 80s">
            <a:extLst>
              <a:ext uri="{FF2B5EF4-FFF2-40B4-BE49-F238E27FC236}">
                <a16:creationId xmlns:a16="http://schemas.microsoft.com/office/drawing/2014/main" id="{EAB24D46-A2A4-42AD-8745-93DDD4381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8"/>
          <a:stretch/>
        </p:blipFill>
        <p:spPr bwMode="auto">
          <a:xfrm>
            <a:off x="475266" y="2046392"/>
            <a:ext cx="2935668" cy="190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8EC790E-1C8E-46F2-8E3F-77B881DD18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88" b="17174"/>
          <a:stretch/>
        </p:blipFill>
        <p:spPr>
          <a:xfrm>
            <a:off x="1561491" y="1442653"/>
            <a:ext cx="2976897" cy="21616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887;p40">
            <a:extLst>
              <a:ext uri="{FF2B5EF4-FFF2-40B4-BE49-F238E27FC236}">
                <a16:creationId xmlns:a16="http://schemas.microsoft.com/office/drawing/2014/main" id="{8BAD5BAB-FA9F-42DF-8B6E-1EE7F55DE8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6340" y="557128"/>
            <a:ext cx="687714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 dirty="0"/>
              <a:t>Características de un dispositivo Móvil</a:t>
            </a:r>
          </a:p>
        </p:txBody>
      </p:sp>
      <p:sp>
        <p:nvSpPr>
          <p:cNvPr id="847" name="Google Shape;847;p39"/>
          <p:cNvSpPr txBox="1">
            <a:spLocks noGrp="1"/>
          </p:cNvSpPr>
          <p:nvPr>
            <p:ph type="subTitle" idx="4294967295"/>
          </p:nvPr>
        </p:nvSpPr>
        <p:spPr>
          <a:xfrm>
            <a:off x="3457197" y="1736287"/>
            <a:ext cx="4967288" cy="81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Según distintas fuentes un dispositivo móvil debe cumplir con 4 características:</a:t>
            </a:r>
            <a:endParaRPr dirty="0"/>
          </a:p>
        </p:txBody>
      </p:sp>
      <p:sp>
        <p:nvSpPr>
          <p:cNvPr id="29" name="Google Shape;1090;p44">
            <a:extLst>
              <a:ext uri="{FF2B5EF4-FFF2-40B4-BE49-F238E27FC236}">
                <a16:creationId xmlns:a16="http://schemas.microsoft.com/office/drawing/2014/main" id="{64AE2504-F4A9-41F8-AA5F-09232E6FDF91}"/>
              </a:ext>
            </a:extLst>
          </p:cNvPr>
          <p:cNvSpPr txBox="1">
            <a:spLocks/>
          </p:cNvSpPr>
          <p:nvPr/>
        </p:nvSpPr>
        <p:spPr>
          <a:xfrm>
            <a:off x="623978" y="3441896"/>
            <a:ext cx="1734184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3200" dirty="0">
                <a:solidFill>
                  <a:srgbClr val="00B050"/>
                </a:solidFill>
                <a:latin typeface="Staatliches" panose="020B0604020202020204" charset="0"/>
              </a:rPr>
              <a:t>Movilidad</a:t>
            </a:r>
            <a:endParaRPr lang="es-MX" sz="1800" dirty="0">
              <a:solidFill>
                <a:srgbClr val="00B050"/>
              </a:solidFill>
              <a:latin typeface="Staatliches" panose="020B0604020202020204" charset="0"/>
            </a:endParaRPr>
          </a:p>
        </p:txBody>
      </p:sp>
      <p:sp>
        <p:nvSpPr>
          <p:cNvPr id="30" name="Google Shape;1090;p44">
            <a:extLst>
              <a:ext uri="{FF2B5EF4-FFF2-40B4-BE49-F238E27FC236}">
                <a16:creationId xmlns:a16="http://schemas.microsoft.com/office/drawing/2014/main" id="{683DF9C1-A33C-4EDB-8E03-3A29DF52BA01}"/>
              </a:ext>
            </a:extLst>
          </p:cNvPr>
          <p:cNvSpPr txBox="1">
            <a:spLocks/>
          </p:cNvSpPr>
          <p:nvPr/>
        </p:nvSpPr>
        <p:spPr>
          <a:xfrm>
            <a:off x="2590105" y="3422407"/>
            <a:ext cx="1734184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3200" dirty="0">
                <a:solidFill>
                  <a:srgbClr val="00B050"/>
                </a:solidFill>
                <a:latin typeface="Staatliches" panose="020B0604020202020204" charset="0"/>
              </a:rPr>
              <a:t>Tamaño reducido</a:t>
            </a:r>
            <a:endParaRPr lang="es-MX" sz="1800" dirty="0">
              <a:solidFill>
                <a:srgbClr val="00B050"/>
              </a:solidFill>
              <a:latin typeface="Staatliches" panose="020B0604020202020204" charset="0"/>
            </a:endParaRPr>
          </a:p>
        </p:txBody>
      </p:sp>
      <p:sp>
        <p:nvSpPr>
          <p:cNvPr id="31" name="Google Shape;1090;p44">
            <a:extLst>
              <a:ext uri="{FF2B5EF4-FFF2-40B4-BE49-F238E27FC236}">
                <a16:creationId xmlns:a16="http://schemas.microsoft.com/office/drawing/2014/main" id="{36867251-391E-40CE-8F05-B490D25F5071}"/>
              </a:ext>
            </a:extLst>
          </p:cNvPr>
          <p:cNvSpPr txBox="1">
            <a:spLocks/>
          </p:cNvSpPr>
          <p:nvPr/>
        </p:nvSpPr>
        <p:spPr>
          <a:xfrm>
            <a:off x="4500763" y="3252903"/>
            <a:ext cx="2177942" cy="81268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3200" dirty="0">
                <a:solidFill>
                  <a:srgbClr val="00B050"/>
                </a:solidFill>
                <a:latin typeface="Staatliches" panose="020B0604020202020204" charset="0"/>
              </a:rPr>
              <a:t>Comunicación inalámbrica</a:t>
            </a:r>
            <a:endParaRPr lang="es-MX" sz="1800" dirty="0">
              <a:solidFill>
                <a:srgbClr val="00B050"/>
              </a:solidFill>
              <a:latin typeface="Staatliches" panose="020B0604020202020204" charset="0"/>
            </a:endParaRPr>
          </a:p>
        </p:txBody>
      </p:sp>
      <p:sp>
        <p:nvSpPr>
          <p:cNvPr id="32" name="Google Shape;1090;p44">
            <a:extLst>
              <a:ext uri="{FF2B5EF4-FFF2-40B4-BE49-F238E27FC236}">
                <a16:creationId xmlns:a16="http://schemas.microsoft.com/office/drawing/2014/main" id="{A82878EE-0BDD-4873-B100-CF2A92E12915}"/>
              </a:ext>
            </a:extLst>
          </p:cNvPr>
          <p:cNvSpPr txBox="1">
            <a:spLocks/>
          </p:cNvSpPr>
          <p:nvPr/>
        </p:nvSpPr>
        <p:spPr>
          <a:xfrm>
            <a:off x="6855179" y="3422407"/>
            <a:ext cx="1886721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3200" dirty="0">
                <a:solidFill>
                  <a:srgbClr val="00B050"/>
                </a:solidFill>
                <a:latin typeface="Staatliches" panose="020B0604020202020204" charset="0"/>
              </a:rPr>
              <a:t>Interacción </a:t>
            </a:r>
            <a:endParaRPr lang="es-MX" sz="1800" dirty="0">
              <a:solidFill>
                <a:srgbClr val="00B050"/>
              </a:solidFill>
              <a:latin typeface="Staatliches" panose="020B0604020202020204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6CAB005-5CF9-4AB4-8F85-5F7E3DC8B530}"/>
              </a:ext>
            </a:extLst>
          </p:cNvPr>
          <p:cNvGrpSpPr/>
          <p:nvPr/>
        </p:nvGrpSpPr>
        <p:grpSpPr>
          <a:xfrm>
            <a:off x="719515" y="1436291"/>
            <a:ext cx="2096806" cy="1412792"/>
            <a:chOff x="6833308" y="1478928"/>
            <a:chExt cx="2096806" cy="1412792"/>
          </a:xfrm>
        </p:grpSpPr>
        <p:pic>
          <p:nvPicPr>
            <p:cNvPr id="5" name="Imagen 4" descr="Imagen que contiene persona, interior, hombre, viendo&#10;&#10;Descripción generada automáticamente">
              <a:extLst>
                <a:ext uri="{FF2B5EF4-FFF2-40B4-BE49-F238E27FC236}">
                  <a16:creationId xmlns:a16="http://schemas.microsoft.com/office/drawing/2014/main" id="{783386A1-6DCB-412A-B7CC-4C95251C9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07" r="13943"/>
            <a:stretch/>
          </p:blipFill>
          <p:spPr>
            <a:xfrm>
              <a:off x="6833308" y="1478928"/>
              <a:ext cx="1886721" cy="1412792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35982B29-4E17-493D-B914-32CC8E43251B}"/>
                </a:ext>
              </a:extLst>
            </p:cNvPr>
            <p:cNvSpPr txBox="1"/>
            <p:nvPr/>
          </p:nvSpPr>
          <p:spPr>
            <a:xfrm>
              <a:off x="8049900" y="2136910"/>
              <a:ext cx="880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</a:rPr>
                <a:t>*Otros sitios</a:t>
              </a:r>
            </a:p>
          </p:txBody>
        </p:sp>
      </p:grpSp>
      <p:sp>
        <p:nvSpPr>
          <p:cNvPr id="38" name="Google Shape;886;p40">
            <a:extLst>
              <a:ext uri="{FF2B5EF4-FFF2-40B4-BE49-F238E27FC236}">
                <a16:creationId xmlns:a16="http://schemas.microsoft.com/office/drawing/2014/main" id="{DFC5091E-AD4A-4DBA-8F34-433615E954AE}"/>
              </a:ext>
            </a:extLst>
          </p:cNvPr>
          <p:cNvSpPr/>
          <p:nvPr/>
        </p:nvSpPr>
        <p:spPr>
          <a:xfrm>
            <a:off x="8199740" y="390228"/>
            <a:ext cx="648000" cy="648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888;p40">
            <a:extLst>
              <a:ext uri="{FF2B5EF4-FFF2-40B4-BE49-F238E27FC236}">
                <a16:creationId xmlns:a16="http://schemas.microsoft.com/office/drawing/2014/main" id="{42AB13A7-FDB2-4F51-A3C9-A78D41846F2A}"/>
              </a:ext>
            </a:extLst>
          </p:cNvPr>
          <p:cNvSpPr txBox="1">
            <a:spLocks/>
          </p:cNvSpPr>
          <p:nvPr/>
        </p:nvSpPr>
        <p:spPr>
          <a:xfrm>
            <a:off x="8268752" y="559508"/>
            <a:ext cx="509975" cy="41564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dirty="0">
                <a:latin typeface="Staatliches" panose="020B0604020202020204" charset="0"/>
                <a:cs typeface="Cairo" panose="020B0604020202020204" charset="-78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4"/>
          <p:cNvSpPr txBox="1">
            <a:spLocks noGrp="1"/>
          </p:cNvSpPr>
          <p:nvPr>
            <p:ph type="title" idx="2"/>
          </p:nvPr>
        </p:nvSpPr>
        <p:spPr>
          <a:xfrm>
            <a:off x="681900" y="2994875"/>
            <a:ext cx="2305500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Funcionalidad</a:t>
            </a:r>
            <a:endParaRPr dirty="0"/>
          </a:p>
        </p:txBody>
      </p:sp>
      <p:sp>
        <p:nvSpPr>
          <p:cNvPr id="1092" name="Google Shape;1092;p44"/>
          <p:cNvSpPr txBox="1">
            <a:spLocks noGrp="1"/>
          </p:cNvSpPr>
          <p:nvPr>
            <p:ph type="title" idx="3"/>
          </p:nvPr>
        </p:nvSpPr>
        <p:spPr>
          <a:xfrm>
            <a:off x="3419221" y="1841499"/>
            <a:ext cx="2305500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Durabilidad</a:t>
            </a:r>
            <a:endParaRPr dirty="0"/>
          </a:p>
        </p:txBody>
      </p:sp>
      <p:sp>
        <p:nvSpPr>
          <p:cNvPr id="1093" name="Google Shape;1093;p44"/>
          <p:cNvSpPr txBox="1">
            <a:spLocks noGrp="1"/>
          </p:cNvSpPr>
          <p:nvPr>
            <p:ph type="subTitle" idx="4"/>
          </p:nvPr>
        </p:nvSpPr>
        <p:spPr>
          <a:xfrm>
            <a:off x="3419221" y="2547375"/>
            <a:ext cx="2305500" cy="7302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El tiempo de vida de los dispositivos móviles debe ser suficiente para satisfacer al cliente.</a:t>
            </a:r>
            <a:endParaRPr lang="en-US" dirty="0"/>
          </a:p>
        </p:txBody>
      </p:sp>
      <p:sp>
        <p:nvSpPr>
          <p:cNvPr id="1094" name="Google Shape;1094;p44"/>
          <p:cNvSpPr txBox="1">
            <a:spLocks noGrp="1"/>
          </p:cNvSpPr>
          <p:nvPr>
            <p:ph type="title" idx="5"/>
          </p:nvPr>
        </p:nvSpPr>
        <p:spPr>
          <a:xfrm>
            <a:off x="6118448" y="2728175"/>
            <a:ext cx="2305500" cy="43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Rendimiento</a:t>
            </a:r>
            <a:endParaRPr dirty="0"/>
          </a:p>
        </p:txBody>
      </p:sp>
      <p:sp>
        <p:nvSpPr>
          <p:cNvPr id="1095" name="Google Shape;1095;p44"/>
          <p:cNvSpPr txBox="1">
            <a:spLocks noGrp="1"/>
          </p:cNvSpPr>
          <p:nvPr>
            <p:ph type="subTitle" idx="6"/>
          </p:nvPr>
        </p:nvSpPr>
        <p:spPr>
          <a:xfrm>
            <a:off x="6135102" y="3406946"/>
            <a:ext cx="2305500" cy="9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El dispositivo debe ser lo suficientemente rápido y potente para satisfacer las necesidades básicas al </a:t>
            </a:r>
            <a:r>
              <a:rPr lang="es-MX" b="1" dirty="0"/>
              <a:t>momento de su creación.</a:t>
            </a:r>
            <a:endParaRPr lang="en-US" b="1" dirty="0"/>
          </a:p>
        </p:txBody>
      </p:sp>
      <p:sp>
        <p:nvSpPr>
          <p:cNvPr id="1098" name="Google Shape;1098;p44"/>
          <p:cNvSpPr/>
          <p:nvPr/>
        </p:nvSpPr>
        <p:spPr>
          <a:xfrm>
            <a:off x="6937950" y="1880775"/>
            <a:ext cx="666600" cy="666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1" name="Google Shape;1131;p44"/>
          <p:cNvGrpSpPr/>
          <p:nvPr/>
        </p:nvGrpSpPr>
        <p:grpSpPr>
          <a:xfrm>
            <a:off x="7040273" y="2014270"/>
            <a:ext cx="461858" cy="399623"/>
            <a:chOff x="7040273" y="1886795"/>
            <a:chExt cx="461858" cy="399623"/>
          </a:xfrm>
        </p:grpSpPr>
        <p:sp>
          <p:nvSpPr>
            <p:cNvPr id="1132" name="Google Shape;1132;p44"/>
            <p:cNvSpPr/>
            <p:nvPr/>
          </p:nvSpPr>
          <p:spPr>
            <a:xfrm>
              <a:off x="7325181" y="1893525"/>
              <a:ext cx="64104" cy="77387"/>
            </a:xfrm>
            <a:custGeom>
              <a:avLst/>
              <a:gdLst/>
              <a:ahLst/>
              <a:cxnLst/>
              <a:rect l="l" t="t" r="r" b="b"/>
              <a:pathLst>
                <a:path w="2162" h="2610" extrusionOk="0">
                  <a:moveTo>
                    <a:pt x="1404" y="0"/>
                  </a:moveTo>
                  <a:cubicBezTo>
                    <a:pt x="1156" y="0"/>
                    <a:pt x="919" y="139"/>
                    <a:pt x="809" y="382"/>
                  </a:cubicBezTo>
                  <a:lnTo>
                    <a:pt x="1" y="2128"/>
                  </a:lnTo>
                  <a:lnTo>
                    <a:pt x="828" y="2609"/>
                  </a:lnTo>
                  <a:lnTo>
                    <a:pt x="1940" y="1036"/>
                  </a:lnTo>
                  <a:cubicBezTo>
                    <a:pt x="2161" y="718"/>
                    <a:pt x="2065" y="281"/>
                    <a:pt x="1733" y="88"/>
                  </a:cubicBezTo>
                  <a:cubicBezTo>
                    <a:pt x="1628" y="28"/>
                    <a:pt x="1515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4"/>
            <p:cNvSpPr/>
            <p:nvPr/>
          </p:nvSpPr>
          <p:spPr>
            <a:xfrm>
              <a:off x="7338020" y="1913776"/>
              <a:ext cx="47411" cy="56988"/>
            </a:xfrm>
            <a:custGeom>
              <a:avLst/>
              <a:gdLst/>
              <a:ahLst/>
              <a:cxnLst/>
              <a:rect l="l" t="t" r="r" b="b"/>
              <a:pathLst>
                <a:path w="1599" h="1922" extrusionOk="0">
                  <a:moveTo>
                    <a:pt x="1200" y="0"/>
                  </a:moveTo>
                  <a:cubicBezTo>
                    <a:pt x="954" y="0"/>
                    <a:pt x="717" y="140"/>
                    <a:pt x="607" y="382"/>
                  </a:cubicBezTo>
                  <a:lnTo>
                    <a:pt x="1" y="1695"/>
                  </a:lnTo>
                  <a:lnTo>
                    <a:pt x="395" y="1922"/>
                  </a:lnTo>
                  <a:lnTo>
                    <a:pt x="1507" y="348"/>
                  </a:lnTo>
                  <a:cubicBezTo>
                    <a:pt x="1550" y="286"/>
                    <a:pt x="1579" y="218"/>
                    <a:pt x="1598" y="141"/>
                  </a:cubicBezTo>
                  <a:cubicBezTo>
                    <a:pt x="1579" y="122"/>
                    <a:pt x="1555" y="108"/>
                    <a:pt x="1526" y="88"/>
                  </a:cubicBezTo>
                  <a:cubicBezTo>
                    <a:pt x="1423" y="29"/>
                    <a:pt x="1311" y="0"/>
                    <a:pt x="1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4"/>
            <p:cNvSpPr/>
            <p:nvPr/>
          </p:nvSpPr>
          <p:spPr>
            <a:xfrm>
              <a:off x="7143841" y="2202421"/>
              <a:ext cx="64104" cy="77268"/>
            </a:xfrm>
            <a:custGeom>
              <a:avLst/>
              <a:gdLst/>
              <a:ahLst/>
              <a:cxnLst/>
              <a:rect l="l" t="t" r="r" b="b"/>
              <a:pathLst>
                <a:path w="2162" h="2606" extrusionOk="0">
                  <a:moveTo>
                    <a:pt x="1329" y="1"/>
                  </a:moveTo>
                  <a:lnTo>
                    <a:pt x="222" y="1574"/>
                  </a:lnTo>
                  <a:cubicBezTo>
                    <a:pt x="1" y="1887"/>
                    <a:pt x="97" y="2325"/>
                    <a:pt x="429" y="2517"/>
                  </a:cubicBezTo>
                  <a:cubicBezTo>
                    <a:pt x="533" y="2577"/>
                    <a:pt x="645" y="2606"/>
                    <a:pt x="756" y="2606"/>
                  </a:cubicBezTo>
                  <a:cubicBezTo>
                    <a:pt x="1002" y="2606"/>
                    <a:pt x="1240" y="2467"/>
                    <a:pt x="1353" y="2229"/>
                  </a:cubicBezTo>
                  <a:lnTo>
                    <a:pt x="2161" y="482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4"/>
            <p:cNvSpPr/>
            <p:nvPr/>
          </p:nvSpPr>
          <p:spPr>
            <a:xfrm>
              <a:off x="7164833" y="2209863"/>
              <a:ext cx="43111" cy="64074"/>
            </a:xfrm>
            <a:custGeom>
              <a:avLst/>
              <a:gdLst/>
              <a:ahLst/>
              <a:cxnLst/>
              <a:rect l="l" t="t" r="r" b="b"/>
              <a:pathLst>
                <a:path w="1454" h="2161" extrusionOk="0">
                  <a:moveTo>
                    <a:pt x="1054" y="0"/>
                  </a:moveTo>
                  <a:lnTo>
                    <a:pt x="222" y="1179"/>
                  </a:lnTo>
                  <a:cubicBezTo>
                    <a:pt x="0" y="1492"/>
                    <a:pt x="97" y="1930"/>
                    <a:pt x="429" y="2122"/>
                  </a:cubicBezTo>
                  <a:cubicBezTo>
                    <a:pt x="457" y="2136"/>
                    <a:pt x="481" y="2151"/>
                    <a:pt x="510" y="2161"/>
                  </a:cubicBezTo>
                  <a:cubicBezTo>
                    <a:pt x="563" y="2108"/>
                    <a:pt x="611" y="2045"/>
                    <a:pt x="645" y="1978"/>
                  </a:cubicBezTo>
                  <a:lnTo>
                    <a:pt x="1453" y="226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4"/>
            <p:cNvSpPr/>
            <p:nvPr/>
          </p:nvSpPr>
          <p:spPr>
            <a:xfrm>
              <a:off x="7143722" y="1893525"/>
              <a:ext cx="64222" cy="77387"/>
            </a:xfrm>
            <a:custGeom>
              <a:avLst/>
              <a:gdLst/>
              <a:ahLst/>
              <a:cxnLst/>
              <a:rect l="l" t="t" r="r" b="b"/>
              <a:pathLst>
                <a:path w="2166" h="2610" extrusionOk="0">
                  <a:moveTo>
                    <a:pt x="759" y="0"/>
                  </a:moveTo>
                  <a:cubicBezTo>
                    <a:pt x="649" y="0"/>
                    <a:pt x="536" y="28"/>
                    <a:pt x="433" y="88"/>
                  </a:cubicBezTo>
                  <a:cubicBezTo>
                    <a:pt x="96" y="281"/>
                    <a:pt x="0" y="718"/>
                    <a:pt x="226" y="1036"/>
                  </a:cubicBezTo>
                  <a:lnTo>
                    <a:pt x="1333" y="2609"/>
                  </a:lnTo>
                  <a:lnTo>
                    <a:pt x="2165" y="2128"/>
                  </a:lnTo>
                  <a:lnTo>
                    <a:pt x="1357" y="382"/>
                  </a:lnTo>
                  <a:cubicBezTo>
                    <a:pt x="1244" y="139"/>
                    <a:pt x="1006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4"/>
            <p:cNvSpPr/>
            <p:nvPr/>
          </p:nvSpPr>
          <p:spPr>
            <a:xfrm>
              <a:off x="7164833" y="1899248"/>
              <a:ext cx="43111" cy="64252"/>
            </a:xfrm>
            <a:custGeom>
              <a:avLst/>
              <a:gdLst/>
              <a:ahLst/>
              <a:cxnLst/>
              <a:rect l="l" t="t" r="r" b="b"/>
              <a:pathLst>
                <a:path w="1454" h="2167" extrusionOk="0">
                  <a:moveTo>
                    <a:pt x="510" y="1"/>
                  </a:moveTo>
                  <a:cubicBezTo>
                    <a:pt x="481" y="11"/>
                    <a:pt x="457" y="25"/>
                    <a:pt x="429" y="39"/>
                  </a:cubicBezTo>
                  <a:cubicBezTo>
                    <a:pt x="97" y="232"/>
                    <a:pt x="0" y="670"/>
                    <a:pt x="222" y="983"/>
                  </a:cubicBezTo>
                  <a:lnTo>
                    <a:pt x="1054" y="2166"/>
                  </a:lnTo>
                  <a:lnTo>
                    <a:pt x="1453" y="1935"/>
                  </a:lnTo>
                  <a:lnTo>
                    <a:pt x="645" y="189"/>
                  </a:lnTo>
                  <a:cubicBezTo>
                    <a:pt x="611" y="116"/>
                    <a:pt x="563" y="54"/>
                    <a:pt x="5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4"/>
            <p:cNvSpPr/>
            <p:nvPr/>
          </p:nvSpPr>
          <p:spPr>
            <a:xfrm>
              <a:off x="7325181" y="2202302"/>
              <a:ext cx="64104" cy="77506"/>
            </a:xfrm>
            <a:custGeom>
              <a:avLst/>
              <a:gdLst/>
              <a:ahLst/>
              <a:cxnLst/>
              <a:rect l="l" t="t" r="r" b="b"/>
              <a:pathLst>
                <a:path w="2162" h="2614" extrusionOk="0">
                  <a:moveTo>
                    <a:pt x="828" y="0"/>
                  </a:moveTo>
                  <a:lnTo>
                    <a:pt x="1" y="481"/>
                  </a:lnTo>
                  <a:lnTo>
                    <a:pt x="809" y="2228"/>
                  </a:lnTo>
                  <a:cubicBezTo>
                    <a:pt x="919" y="2471"/>
                    <a:pt x="1159" y="2613"/>
                    <a:pt x="1407" y="2613"/>
                  </a:cubicBezTo>
                  <a:cubicBezTo>
                    <a:pt x="1518" y="2613"/>
                    <a:pt x="1630" y="2585"/>
                    <a:pt x="1733" y="2526"/>
                  </a:cubicBezTo>
                  <a:cubicBezTo>
                    <a:pt x="2065" y="2329"/>
                    <a:pt x="2161" y="1891"/>
                    <a:pt x="1940" y="1578"/>
                  </a:cubicBezTo>
                  <a:lnTo>
                    <a:pt x="8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4"/>
            <p:cNvSpPr/>
            <p:nvPr/>
          </p:nvSpPr>
          <p:spPr>
            <a:xfrm>
              <a:off x="7337872" y="2202421"/>
              <a:ext cx="47559" cy="57017"/>
            </a:xfrm>
            <a:custGeom>
              <a:avLst/>
              <a:gdLst/>
              <a:ahLst/>
              <a:cxnLst/>
              <a:rect l="l" t="t" r="r" b="b"/>
              <a:pathLst>
                <a:path w="1604" h="1923" extrusionOk="0">
                  <a:moveTo>
                    <a:pt x="400" y="1"/>
                  </a:moveTo>
                  <a:lnTo>
                    <a:pt x="1" y="232"/>
                  </a:lnTo>
                  <a:lnTo>
                    <a:pt x="612" y="1541"/>
                  </a:lnTo>
                  <a:cubicBezTo>
                    <a:pt x="722" y="1783"/>
                    <a:pt x="959" y="1922"/>
                    <a:pt x="1205" y="1922"/>
                  </a:cubicBezTo>
                  <a:cubicBezTo>
                    <a:pt x="1316" y="1922"/>
                    <a:pt x="1428" y="1894"/>
                    <a:pt x="1531" y="1834"/>
                  </a:cubicBezTo>
                  <a:cubicBezTo>
                    <a:pt x="1560" y="1820"/>
                    <a:pt x="1584" y="1800"/>
                    <a:pt x="1603" y="1781"/>
                  </a:cubicBezTo>
                  <a:cubicBezTo>
                    <a:pt x="1584" y="1709"/>
                    <a:pt x="1550" y="1637"/>
                    <a:pt x="1507" y="1574"/>
                  </a:cubicBezTo>
                  <a:lnTo>
                    <a:pt x="4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4"/>
            <p:cNvSpPr/>
            <p:nvPr/>
          </p:nvSpPr>
          <p:spPr>
            <a:xfrm>
              <a:off x="7046559" y="2067097"/>
              <a:ext cx="78069" cy="38990"/>
            </a:xfrm>
            <a:custGeom>
              <a:avLst/>
              <a:gdLst/>
              <a:ahLst/>
              <a:cxnLst/>
              <a:rect l="l" t="t" r="r" b="b"/>
              <a:pathLst>
                <a:path w="2633" h="1315" extrusionOk="0">
                  <a:moveTo>
                    <a:pt x="659" y="1"/>
                  </a:moveTo>
                  <a:cubicBezTo>
                    <a:pt x="299" y="1"/>
                    <a:pt x="0" y="292"/>
                    <a:pt x="0" y="658"/>
                  </a:cubicBezTo>
                  <a:cubicBezTo>
                    <a:pt x="0" y="1023"/>
                    <a:pt x="299" y="1315"/>
                    <a:pt x="659" y="1315"/>
                  </a:cubicBezTo>
                  <a:cubicBezTo>
                    <a:pt x="678" y="1315"/>
                    <a:pt x="698" y="1314"/>
                    <a:pt x="717" y="1312"/>
                  </a:cubicBezTo>
                  <a:lnTo>
                    <a:pt x="2632" y="1139"/>
                  </a:lnTo>
                  <a:lnTo>
                    <a:pt x="2632" y="181"/>
                  </a:lnTo>
                  <a:lnTo>
                    <a:pt x="717" y="3"/>
                  </a:lnTo>
                  <a:cubicBezTo>
                    <a:pt x="698" y="2"/>
                    <a:pt x="678" y="1"/>
                    <a:pt x="6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4"/>
            <p:cNvSpPr/>
            <p:nvPr/>
          </p:nvSpPr>
          <p:spPr>
            <a:xfrm>
              <a:off x="7058982" y="2067157"/>
              <a:ext cx="65646" cy="22920"/>
            </a:xfrm>
            <a:custGeom>
              <a:avLst/>
              <a:gdLst/>
              <a:ahLst/>
              <a:cxnLst/>
              <a:rect l="l" t="t" r="r" b="b"/>
              <a:pathLst>
                <a:path w="2214" h="773" extrusionOk="0">
                  <a:moveTo>
                    <a:pt x="259" y="0"/>
                  </a:moveTo>
                  <a:cubicBezTo>
                    <a:pt x="195" y="0"/>
                    <a:pt x="132" y="9"/>
                    <a:pt x="72" y="25"/>
                  </a:cubicBezTo>
                  <a:cubicBezTo>
                    <a:pt x="0" y="420"/>
                    <a:pt x="304" y="772"/>
                    <a:pt x="688" y="772"/>
                  </a:cubicBezTo>
                  <a:cubicBezTo>
                    <a:pt x="717" y="772"/>
                    <a:pt x="746" y="770"/>
                    <a:pt x="775" y="766"/>
                  </a:cubicBezTo>
                  <a:lnTo>
                    <a:pt x="2213" y="637"/>
                  </a:lnTo>
                  <a:lnTo>
                    <a:pt x="2213" y="179"/>
                  </a:lnTo>
                  <a:lnTo>
                    <a:pt x="298" y="1"/>
                  </a:lnTo>
                  <a:cubicBezTo>
                    <a:pt x="285" y="1"/>
                    <a:pt x="272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4"/>
            <p:cNvSpPr/>
            <p:nvPr/>
          </p:nvSpPr>
          <p:spPr>
            <a:xfrm>
              <a:off x="7408350" y="2067097"/>
              <a:ext cx="78069" cy="38990"/>
            </a:xfrm>
            <a:custGeom>
              <a:avLst/>
              <a:gdLst/>
              <a:ahLst/>
              <a:cxnLst/>
              <a:rect l="l" t="t" r="r" b="b"/>
              <a:pathLst>
                <a:path w="2633" h="1315" extrusionOk="0">
                  <a:moveTo>
                    <a:pt x="1979" y="1"/>
                  </a:moveTo>
                  <a:cubicBezTo>
                    <a:pt x="1960" y="1"/>
                    <a:pt x="1940" y="2"/>
                    <a:pt x="1921" y="3"/>
                  </a:cubicBezTo>
                  <a:lnTo>
                    <a:pt x="1" y="181"/>
                  </a:lnTo>
                  <a:lnTo>
                    <a:pt x="1" y="1139"/>
                  </a:lnTo>
                  <a:lnTo>
                    <a:pt x="1921" y="1312"/>
                  </a:lnTo>
                  <a:cubicBezTo>
                    <a:pt x="1940" y="1314"/>
                    <a:pt x="1960" y="1315"/>
                    <a:pt x="1979" y="1315"/>
                  </a:cubicBezTo>
                  <a:cubicBezTo>
                    <a:pt x="2338" y="1315"/>
                    <a:pt x="2633" y="1023"/>
                    <a:pt x="2633" y="658"/>
                  </a:cubicBezTo>
                  <a:cubicBezTo>
                    <a:pt x="2633" y="292"/>
                    <a:pt x="2338" y="1"/>
                    <a:pt x="19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4"/>
            <p:cNvSpPr/>
            <p:nvPr/>
          </p:nvSpPr>
          <p:spPr>
            <a:xfrm>
              <a:off x="7408350" y="2067157"/>
              <a:ext cx="65794" cy="22920"/>
            </a:xfrm>
            <a:custGeom>
              <a:avLst/>
              <a:gdLst/>
              <a:ahLst/>
              <a:cxnLst/>
              <a:rect l="l" t="t" r="r" b="b"/>
              <a:pathLst>
                <a:path w="2219" h="773" extrusionOk="0">
                  <a:moveTo>
                    <a:pt x="1960" y="0"/>
                  </a:moveTo>
                  <a:cubicBezTo>
                    <a:pt x="1947" y="0"/>
                    <a:pt x="1934" y="1"/>
                    <a:pt x="1921" y="1"/>
                  </a:cubicBezTo>
                  <a:lnTo>
                    <a:pt x="1" y="179"/>
                  </a:lnTo>
                  <a:lnTo>
                    <a:pt x="1" y="637"/>
                  </a:lnTo>
                  <a:lnTo>
                    <a:pt x="1440" y="766"/>
                  </a:lnTo>
                  <a:cubicBezTo>
                    <a:pt x="1469" y="770"/>
                    <a:pt x="1498" y="772"/>
                    <a:pt x="1527" y="772"/>
                  </a:cubicBezTo>
                  <a:cubicBezTo>
                    <a:pt x="1915" y="772"/>
                    <a:pt x="2219" y="420"/>
                    <a:pt x="2147" y="25"/>
                  </a:cubicBezTo>
                  <a:cubicBezTo>
                    <a:pt x="2087" y="9"/>
                    <a:pt x="2024" y="0"/>
                    <a:pt x="19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4"/>
            <p:cNvSpPr/>
            <p:nvPr/>
          </p:nvSpPr>
          <p:spPr>
            <a:xfrm>
              <a:off x="7105770" y="1937645"/>
              <a:ext cx="309756" cy="298014"/>
            </a:xfrm>
            <a:custGeom>
              <a:avLst/>
              <a:gdLst/>
              <a:ahLst/>
              <a:cxnLst/>
              <a:rect l="l" t="t" r="r" b="b"/>
              <a:pathLst>
                <a:path w="10447" h="10051" extrusionOk="0">
                  <a:moveTo>
                    <a:pt x="5424" y="1196"/>
                  </a:moveTo>
                  <a:cubicBezTo>
                    <a:pt x="5918" y="1196"/>
                    <a:pt x="6416" y="1291"/>
                    <a:pt x="6891" y="1487"/>
                  </a:cubicBezTo>
                  <a:cubicBezTo>
                    <a:pt x="8320" y="2079"/>
                    <a:pt x="9253" y="3474"/>
                    <a:pt x="9253" y="5024"/>
                  </a:cubicBezTo>
                  <a:cubicBezTo>
                    <a:pt x="9253" y="7141"/>
                    <a:pt x="7535" y="8854"/>
                    <a:pt x="5423" y="8854"/>
                  </a:cubicBezTo>
                  <a:cubicBezTo>
                    <a:pt x="3874" y="8854"/>
                    <a:pt x="2478" y="7920"/>
                    <a:pt x="1886" y="6491"/>
                  </a:cubicBezTo>
                  <a:cubicBezTo>
                    <a:pt x="1295" y="5057"/>
                    <a:pt x="1622" y="3412"/>
                    <a:pt x="2714" y="2315"/>
                  </a:cubicBezTo>
                  <a:cubicBezTo>
                    <a:pt x="3448" y="1584"/>
                    <a:pt x="4427" y="1196"/>
                    <a:pt x="5424" y="1196"/>
                  </a:cubicBezTo>
                  <a:close/>
                  <a:moveTo>
                    <a:pt x="5423" y="0"/>
                  </a:moveTo>
                  <a:cubicBezTo>
                    <a:pt x="3393" y="0"/>
                    <a:pt x="1559" y="1222"/>
                    <a:pt x="780" y="3099"/>
                  </a:cubicBezTo>
                  <a:cubicBezTo>
                    <a:pt x="0" y="4980"/>
                    <a:pt x="433" y="7141"/>
                    <a:pt x="1872" y="8580"/>
                  </a:cubicBezTo>
                  <a:cubicBezTo>
                    <a:pt x="2831" y="9539"/>
                    <a:pt x="4116" y="10050"/>
                    <a:pt x="5424" y="10050"/>
                  </a:cubicBezTo>
                  <a:cubicBezTo>
                    <a:pt x="6072" y="10050"/>
                    <a:pt x="6725" y="9925"/>
                    <a:pt x="7348" y="9667"/>
                  </a:cubicBezTo>
                  <a:cubicBezTo>
                    <a:pt x="9224" y="8888"/>
                    <a:pt x="10447" y="7059"/>
                    <a:pt x="10447" y="5024"/>
                  </a:cubicBezTo>
                  <a:cubicBezTo>
                    <a:pt x="10447" y="2247"/>
                    <a:pt x="8199" y="0"/>
                    <a:pt x="5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4"/>
            <p:cNvSpPr/>
            <p:nvPr/>
          </p:nvSpPr>
          <p:spPr>
            <a:xfrm>
              <a:off x="7209635" y="2044059"/>
              <a:ext cx="99447" cy="85215"/>
            </a:xfrm>
            <a:custGeom>
              <a:avLst/>
              <a:gdLst/>
              <a:ahLst/>
              <a:cxnLst/>
              <a:rect l="l" t="t" r="r" b="b"/>
              <a:pathLst>
                <a:path w="3354" h="2874" extrusionOk="0">
                  <a:moveTo>
                    <a:pt x="1920" y="1"/>
                  </a:moveTo>
                  <a:cubicBezTo>
                    <a:pt x="640" y="1"/>
                    <a:pt x="0" y="1545"/>
                    <a:pt x="905" y="2450"/>
                  </a:cubicBezTo>
                  <a:cubicBezTo>
                    <a:pt x="1197" y="2743"/>
                    <a:pt x="1557" y="2874"/>
                    <a:pt x="1910" y="2874"/>
                  </a:cubicBezTo>
                  <a:cubicBezTo>
                    <a:pt x="2647" y="2874"/>
                    <a:pt x="3354" y="2301"/>
                    <a:pt x="3354" y="1435"/>
                  </a:cubicBezTo>
                  <a:cubicBezTo>
                    <a:pt x="3354" y="641"/>
                    <a:pt x="2714" y="1"/>
                    <a:pt x="19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4"/>
            <p:cNvSpPr/>
            <p:nvPr/>
          </p:nvSpPr>
          <p:spPr>
            <a:xfrm>
              <a:off x="7125873" y="1956176"/>
              <a:ext cx="271092" cy="260833"/>
            </a:xfrm>
            <a:custGeom>
              <a:avLst/>
              <a:gdLst/>
              <a:ahLst/>
              <a:cxnLst/>
              <a:rect l="l" t="t" r="r" b="b"/>
              <a:pathLst>
                <a:path w="9143" h="8797" extrusionOk="0">
                  <a:moveTo>
                    <a:pt x="4746" y="571"/>
                  </a:moveTo>
                  <a:cubicBezTo>
                    <a:pt x="5240" y="571"/>
                    <a:pt x="5738" y="666"/>
                    <a:pt x="6213" y="862"/>
                  </a:cubicBezTo>
                  <a:cubicBezTo>
                    <a:pt x="7642" y="1454"/>
                    <a:pt x="8575" y="2849"/>
                    <a:pt x="8575" y="4399"/>
                  </a:cubicBezTo>
                  <a:cubicBezTo>
                    <a:pt x="8575" y="6516"/>
                    <a:pt x="6862" y="8229"/>
                    <a:pt x="4745" y="8229"/>
                  </a:cubicBezTo>
                  <a:cubicBezTo>
                    <a:pt x="3196" y="8229"/>
                    <a:pt x="1800" y="7295"/>
                    <a:pt x="1208" y="5866"/>
                  </a:cubicBezTo>
                  <a:cubicBezTo>
                    <a:pt x="617" y="4432"/>
                    <a:pt x="944" y="2787"/>
                    <a:pt x="2036" y="1690"/>
                  </a:cubicBezTo>
                  <a:cubicBezTo>
                    <a:pt x="2770" y="959"/>
                    <a:pt x="3749" y="571"/>
                    <a:pt x="4746" y="571"/>
                  </a:cubicBezTo>
                  <a:close/>
                  <a:moveTo>
                    <a:pt x="4745" y="1"/>
                  </a:moveTo>
                  <a:cubicBezTo>
                    <a:pt x="2965" y="1"/>
                    <a:pt x="1362" y="1074"/>
                    <a:pt x="684" y="2715"/>
                  </a:cubicBezTo>
                  <a:cubicBezTo>
                    <a:pt x="1" y="4360"/>
                    <a:pt x="376" y="6251"/>
                    <a:pt x="1637" y="7507"/>
                  </a:cubicBezTo>
                  <a:cubicBezTo>
                    <a:pt x="2476" y="8350"/>
                    <a:pt x="3599" y="8797"/>
                    <a:pt x="4743" y="8797"/>
                  </a:cubicBezTo>
                  <a:cubicBezTo>
                    <a:pt x="5310" y="8797"/>
                    <a:pt x="5883" y="8687"/>
                    <a:pt x="6429" y="8460"/>
                  </a:cubicBezTo>
                  <a:cubicBezTo>
                    <a:pt x="8070" y="7781"/>
                    <a:pt x="9143" y="6179"/>
                    <a:pt x="9143" y="4399"/>
                  </a:cubicBezTo>
                  <a:cubicBezTo>
                    <a:pt x="9143" y="1969"/>
                    <a:pt x="7175" y="1"/>
                    <a:pt x="4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4"/>
            <p:cNvSpPr/>
            <p:nvPr/>
          </p:nvSpPr>
          <p:spPr>
            <a:xfrm>
              <a:off x="7238010" y="2065318"/>
              <a:ext cx="49842" cy="42667"/>
            </a:xfrm>
            <a:custGeom>
              <a:avLst/>
              <a:gdLst/>
              <a:ahLst/>
              <a:cxnLst/>
              <a:rect l="l" t="t" r="r" b="b"/>
              <a:pathLst>
                <a:path w="1681" h="1439" extrusionOk="0">
                  <a:moveTo>
                    <a:pt x="963" y="1"/>
                  </a:moveTo>
                  <a:cubicBezTo>
                    <a:pt x="323" y="1"/>
                    <a:pt x="1" y="775"/>
                    <a:pt x="453" y="1228"/>
                  </a:cubicBezTo>
                  <a:cubicBezTo>
                    <a:pt x="599" y="1374"/>
                    <a:pt x="778" y="1439"/>
                    <a:pt x="955" y="1439"/>
                  </a:cubicBezTo>
                  <a:cubicBezTo>
                    <a:pt x="1325" y="1439"/>
                    <a:pt x="1680" y="1151"/>
                    <a:pt x="1680" y="718"/>
                  </a:cubicBezTo>
                  <a:cubicBezTo>
                    <a:pt x="1680" y="323"/>
                    <a:pt x="1358" y="1"/>
                    <a:pt x="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4"/>
            <p:cNvSpPr/>
            <p:nvPr/>
          </p:nvSpPr>
          <p:spPr>
            <a:xfrm>
              <a:off x="7134442" y="1966376"/>
              <a:ext cx="264093" cy="240313"/>
            </a:xfrm>
            <a:custGeom>
              <a:avLst/>
              <a:gdLst/>
              <a:ahLst/>
              <a:cxnLst/>
              <a:rect l="l" t="t" r="r" b="b"/>
              <a:pathLst>
                <a:path w="8907" h="8105" extrusionOk="0">
                  <a:moveTo>
                    <a:pt x="4454" y="451"/>
                  </a:moveTo>
                  <a:cubicBezTo>
                    <a:pt x="5003" y="451"/>
                    <a:pt x="5553" y="576"/>
                    <a:pt x="6058" y="826"/>
                  </a:cubicBezTo>
                  <a:lnTo>
                    <a:pt x="6063" y="826"/>
                  </a:lnTo>
                  <a:lnTo>
                    <a:pt x="5082" y="2520"/>
                  </a:lnTo>
                  <a:cubicBezTo>
                    <a:pt x="4882" y="2438"/>
                    <a:pt x="4669" y="2397"/>
                    <a:pt x="4455" y="2397"/>
                  </a:cubicBezTo>
                  <a:cubicBezTo>
                    <a:pt x="4242" y="2397"/>
                    <a:pt x="4028" y="2438"/>
                    <a:pt x="3826" y="2520"/>
                  </a:cubicBezTo>
                  <a:lnTo>
                    <a:pt x="2849" y="826"/>
                  </a:lnTo>
                  <a:cubicBezTo>
                    <a:pt x="3354" y="576"/>
                    <a:pt x="3904" y="451"/>
                    <a:pt x="4454" y="451"/>
                  </a:cubicBezTo>
                  <a:close/>
                  <a:moveTo>
                    <a:pt x="2464" y="1052"/>
                  </a:moveTo>
                  <a:lnTo>
                    <a:pt x="3441" y="2746"/>
                  </a:lnTo>
                  <a:cubicBezTo>
                    <a:pt x="3094" y="3011"/>
                    <a:pt x="2868" y="3400"/>
                    <a:pt x="2810" y="3833"/>
                  </a:cubicBezTo>
                  <a:lnTo>
                    <a:pt x="857" y="3833"/>
                  </a:lnTo>
                  <a:cubicBezTo>
                    <a:pt x="910" y="2953"/>
                    <a:pt x="1285" y="2125"/>
                    <a:pt x="1906" y="1505"/>
                  </a:cubicBezTo>
                  <a:cubicBezTo>
                    <a:pt x="2074" y="1336"/>
                    <a:pt x="2262" y="1182"/>
                    <a:pt x="2464" y="1052"/>
                  </a:cubicBezTo>
                  <a:close/>
                  <a:moveTo>
                    <a:pt x="4464" y="2840"/>
                  </a:moveTo>
                  <a:cubicBezTo>
                    <a:pt x="4762" y="2840"/>
                    <a:pt x="5065" y="2951"/>
                    <a:pt x="5313" y="3198"/>
                  </a:cubicBezTo>
                  <a:cubicBezTo>
                    <a:pt x="6078" y="3963"/>
                    <a:pt x="5534" y="5267"/>
                    <a:pt x="4456" y="5267"/>
                  </a:cubicBezTo>
                  <a:cubicBezTo>
                    <a:pt x="3787" y="5267"/>
                    <a:pt x="3244" y="4724"/>
                    <a:pt x="3244" y="4055"/>
                  </a:cubicBezTo>
                  <a:cubicBezTo>
                    <a:pt x="3244" y="3325"/>
                    <a:pt x="3841" y="2840"/>
                    <a:pt x="4464" y="2840"/>
                  </a:cubicBezTo>
                  <a:close/>
                  <a:moveTo>
                    <a:pt x="8050" y="4281"/>
                  </a:moveTo>
                  <a:cubicBezTo>
                    <a:pt x="7998" y="5157"/>
                    <a:pt x="7627" y="5984"/>
                    <a:pt x="7006" y="6605"/>
                  </a:cubicBezTo>
                  <a:cubicBezTo>
                    <a:pt x="6833" y="6773"/>
                    <a:pt x="6650" y="6927"/>
                    <a:pt x="6448" y="7057"/>
                  </a:cubicBezTo>
                  <a:lnTo>
                    <a:pt x="5471" y="5368"/>
                  </a:lnTo>
                  <a:cubicBezTo>
                    <a:pt x="5813" y="5099"/>
                    <a:pt x="6039" y="4709"/>
                    <a:pt x="6102" y="4281"/>
                  </a:cubicBezTo>
                  <a:close/>
                  <a:moveTo>
                    <a:pt x="5086" y="5590"/>
                  </a:moveTo>
                  <a:lnTo>
                    <a:pt x="6063" y="7283"/>
                  </a:lnTo>
                  <a:cubicBezTo>
                    <a:pt x="5556" y="7534"/>
                    <a:pt x="5005" y="7659"/>
                    <a:pt x="4454" y="7659"/>
                  </a:cubicBezTo>
                  <a:cubicBezTo>
                    <a:pt x="3904" y="7659"/>
                    <a:pt x="3354" y="7534"/>
                    <a:pt x="2849" y="7283"/>
                  </a:cubicBezTo>
                  <a:lnTo>
                    <a:pt x="3826" y="5590"/>
                  </a:lnTo>
                  <a:cubicBezTo>
                    <a:pt x="4028" y="5674"/>
                    <a:pt x="4242" y="5716"/>
                    <a:pt x="4456" y="5716"/>
                  </a:cubicBezTo>
                  <a:cubicBezTo>
                    <a:pt x="4670" y="5716"/>
                    <a:pt x="4884" y="5674"/>
                    <a:pt x="5086" y="5590"/>
                  </a:cubicBezTo>
                  <a:close/>
                  <a:moveTo>
                    <a:pt x="4456" y="0"/>
                  </a:moveTo>
                  <a:cubicBezTo>
                    <a:pt x="3413" y="0"/>
                    <a:pt x="2374" y="401"/>
                    <a:pt x="1588" y="1187"/>
                  </a:cubicBezTo>
                  <a:cubicBezTo>
                    <a:pt x="145" y="2630"/>
                    <a:pt x="0" y="4926"/>
                    <a:pt x="1251" y="6538"/>
                  </a:cubicBezTo>
                  <a:cubicBezTo>
                    <a:pt x="1301" y="6601"/>
                    <a:pt x="1363" y="6628"/>
                    <a:pt x="1424" y="6628"/>
                  </a:cubicBezTo>
                  <a:cubicBezTo>
                    <a:pt x="1587" y="6628"/>
                    <a:pt x="1741" y="6435"/>
                    <a:pt x="1608" y="6263"/>
                  </a:cubicBezTo>
                  <a:cubicBezTo>
                    <a:pt x="1160" y="5696"/>
                    <a:pt x="900" y="5003"/>
                    <a:pt x="857" y="4281"/>
                  </a:cubicBezTo>
                  <a:lnTo>
                    <a:pt x="2810" y="4281"/>
                  </a:lnTo>
                  <a:cubicBezTo>
                    <a:pt x="2868" y="4709"/>
                    <a:pt x="3094" y="5099"/>
                    <a:pt x="3441" y="5368"/>
                  </a:cubicBezTo>
                  <a:lnTo>
                    <a:pt x="2464" y="7057"/>
                  </a:lnTo>
                  <a:cubicBezTo>
                    <a:pt x="2387" y="7009"/>
                    <a:pt x="2315" y="6956"/>
                    <a:pt x="2243" y="6903"/>
                  </a:cubicBezTo>
                  <a:cubicBezTo>
                    <a:pt x="2196" y="6867"/>
                    <a:pt x="2148" y="6852"/>
                    <a:pt x="2103" y="6852"/>
                  </a:cubicBezTo>
                  <a:cubicBezTo>
                    <a:pt x="1919" y="6852"/>
                    <a:pt x="1779" y="7108"/>
                    <a:pt x="1968" y="7255"/>
                  </a:cubicBezTo>
                  <a:cubicBezTo>
                    <a:pt x="2705" y="7824"/>
                    <a:pt x="3581" y="8105"/>
                    <a:pt x="4453" y="8105"/>
                  </a:cubicBezTo>
                  <a:cubicBezTo>
                    <a:pt x="5496" y="8105"/>
                    <a:pt x="6533" y="7704"/>
                    <a:pt x="7319" y="6918"/>
                  </a:cubicBezTo>
                  <a:cubicBezTo>
                    <a:pt x="8763" y="5474"/>
                    <a:pt x="8907" y="3184"/>
                    <a:pt x="7656" y="1572"/>
                  </a:cubicBezTo>
                  <a:cubicBezTo>
                    <a:pt x="7606" y="1508"/>
                    <a:pt x="7545" y="1482"/>
                    <a:pt x="7484" y="1482"/>
                  </a:cubicBezTo>
                  <a:cubicBezTo>
                    <a:pt x="7322" y="1482"/>
                    <a:pt x="7171" y="1674"/>
                    <a:pt x="7305" y="1846"/>
                  </a:cubicBezTo>
                  <a:cubicBezTo>
                    <a:pt x="7747" y="2414"/>
                    <a:pt x="8007" y="3107"/>
                    <a:pt x="8050" y="3829"/>
                  </a:cubicBezTo>
                  <a:lnTo>
                    <a:pt x="6102" y="3829"/>
                  </a:lnTo>
                  <a:cubicBezTo>
                    <a:pt x="6039" y="3400"/>
                    <a:pt x="5813" y="3011"/>
                    <a:pt x="5471" y="2741"/>
                  </a:cubicBezTo>
                  <a:lnTo>
                    <a:pt x="6448" y="1047"/>
                  </a:lnTo>
                  <a:cubicBezTo>
                    <a:pt x="6520" y="1100"/>
                    <a:pt x="6592" y="1148"/>
                    <a:pt x="6665" y="1206"/>
                  </a:cubicBezTo>
                  <a:cubicBezTo>
                    <a:pt x="6711" y="1242"/>
                    <a:pt x="6758" y="1257"/>
                    <a:pt x="6803" y="1257"/>
                  </a:cubicBezTo>
                  <a:cubicBezTo>
                    <a:pt x="6988" y="1257"/>
                    <a:pt x="7129" y="997"/>
                    <a:pt x="6939" y="850"/>
                  </a:cubicBezTo>
                  <a:cubicBezTo>
                    <a:pt x="6205" y="280"/>
                    <a:pt x="5329" y="0"/>
                    <a:pt x="4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4"/>
            <p:cNvSpPr/>
            <p:nvPr/>
          </p:nvSpPr>
          <p:spPr>
            <a:xfrm>
              <a:off x="7040273" y="1886795"/>
              <a:ext cx="461858" cy="399623"/>
            </a:xfrm>
            <a:custGeom>
              <a:avLst/>
              <a:gdLst/>
              <a:ahLst/>
              <a:cxnLst/>
              <a:rect l="l" t="t" r="r" b="b"/>
              <a:pathLst>
                <a:path w="15577" h="13478" extrusionOk="0">
                  <a:moveTo>
                    <a:pt x="11018" y="445"/>
                  </a:moveTo>
                  <a:cubicBezTo>
                    <a:pt x="11090" y="445"/>
                    <a:pt x="11164" y="463"/>
                    <a:pt x="11231" y="503"/>
                  </a:cubicBezTo>
                  <a:cubicBezTo>
                    <a:pt x="11453" y="628"/>
                    <a:pt x="11510" y="917"/>
                    <a:pt x="11361" y="1123"/>
                  </a:cubicBezTo>
                  <a:lnTo>
                    <a:pt x="10490" y="2336"/>
                  </a:lnTo>
                  <a:cubicBezTo>
                    <a:pt x="10336" y="2235"/>
                    <a:pt x="10177" y="2144"/>
                    <a:pt x="10014" y="2062"/>
                  </a:cubicBezTo>
                  <a:lnTo>
                    <a:pt x="10625" y="705"/>
                  </a:lnTo>
                  <a:cubicBezTo>
                    <a:pt x="10695" y="541"/>
                    <a:pt x="10854" y="445"/>
                    <a:pt x="11018" y="445"/>
                  </a:cubicBezTo>
                  <a:close/>
                  <a:moveTo>
                    <a:pt x="4245" y="445"/>
                  </a:moveTo>
                  <a:cubicBezTo>
                    <a:pt x="4408" y="445"/>
                    <a:pt x="4564" y="541"/>
                    <a:pt x="4634" y="705"/>
                  </a:cubicBezTo>
                  <a:lnTo>
                    <a:pt x="5250" y="2062"/>
                  </a:lnTo>
                  <a:cubicBezTo>
                    <a:pt x="5087" y="2148"/>
                    <a:pt x="4928" y="2240"/>
                    <a:pt x="4774" y="2341"/>
                  </a:cubicBezTo>
                  <a:lnTo>
                    <a:pt x="3898" y="1123"/>
                  </a:lnTo>
                  <a:cubicBezTo>
                    <a:pt x="3749" y="917"/>
                    <a:pt x="3812" y="628"/>
                    <a:pt x="4033" y="503"/>
                  </a:cubicBezTo>
                  <a:cubicBezTo>
                    <a:pt x="4100" y="463"/>
                    <a:pt x="4173" y="445"/>
                    <a:pt x="4245" y="445"/>
                  </a:cubicBezTo>
                  <a:close/>
                  <a:moveTo>
                    <a:pt x="14408" y="6313"/>
                  </a:moveTo>
                  <a:cubicBezTo>
                    <a:pt x="14785" y="6313"/>
                    <a:pt x="14977" y="6788"/>
                    <a:pt x="14686" y="7052"/>
                  </a:cubicBezTo>
                  <a:cubicBezTo>
                    <a:pt x="14608" y="7125"/>
                    <a:pt x="14503" y="7164"/>
                    <a:pt x="14395" y="7164"/>
                  </a:cubicBezTo>
                  <a:cubicBezTo>
                    <a:pt x="14383" y="7164"/>
                    <a:pt x="14371" y="7163"/>
                    <a:pt x="14359" y="7162"/>
                  </a:cubicBezTo>
                  <a:lnTo>
                    <a:pt x="12872" y="7013"/>
                  </a:lnTo>
                  <a:cubicBezTo>
                    <a:pt x="12877" y="6922"/>
                    <a:pt x="12882" y="6830"/>
                    <a:pt x="12882" y="6739"/>
                  </a:cubicBezTo>
                  <a:cubicBezTo>
                    <a:pt x="12882" y="6643"/>
                    <a:pt x="12877" y="6551"/>
                    <a:pt x="12872" y="6460"/>
                  </a:cubicBezTo>
                  <a:lnTo>
                    <a:pt x="14359" y="6315"/>
                  </a:lnTo>
                  <a:cubicBezTo>
                    <a:pt x="14375" y="6314"/>
                    <a:pt x="14392" y="6313"/>
                    <a:pt x="14408" y="6313"/>
                  </a:cubicBezTo>
                  <a:close/>
                  <a:moveTo>
                    <a:pt x="857" y="6313"/>
                  </a:moveTo>
                  <a:cubicBezTo>
                    <a:pt x="873" y="6313"/>
                    <a:pt x="889" y="6313"/>
                    <a:pt x="905" y="6315"/>
                  </a:cubicBezTo>
                  <a:lnTo>
                    <a:pt x="2387" y="6460"/>
                  </a:lnTo>
                  <a:cubicBezTo>
                    <a:pt x="2382" y="6551"/>
                    <a:pt x="2382" y="6643"/>
                    <a:pt x="2382" y="6739"/>
                  </a:cubicBezTo>
                  <a:cubicBezTo>
                    <a:pt x="2382" y="6830"/>
                    <a:pt x="2382" y="6922"/>
                    <a:pt x="2387" y="7013"/>
                  </a:cubicBezTo>
                  <a:lnTo>
                    <a:pt x="905" y="7162"/>
                  </a:lnTo>
                  <a:cubicBezTo>
                    <a:pt x="891" y="7164"/>
                    <a:pt x="878" y="7164"/>
                    <a:pt x="864" y="7164"/>
                  </a:cubicBezTo>
                  <a:cubicBezTo>
                    <a:pt x="632" y="7164"/>
                    <a:pt x="439" y="6975"/>
                    <a:pt x="439" y="6739"/>
                  </a:cubicBezTo>
                  <a:cubicBezTo>
                    <a:pt x="439" y="6500"/>
                    <a:pt x="628" y="6313"/>
                    <a:pt x="857" y="6313"/>
                  </a:cubicBezTo>
                  <a:close/>
                  <a:moveTo>
                    <a:pt x="7633" y="1936"/>
                  </a:moveTo>
                  <a:cubicBezTo>
                    <a:pt x="8252" y="1936"/>
                    <a:pt x="8876" y="2055"/>
                    <a:pt x="9470" y="2302"/>
                  </a:cubicBezTo>
                  <a:cubicBezTo>
                    <a:pt x="11265" y="3043"/>
                    <a:pt x="12434" y="4795"/>
                    <a:pt x="12434" y="6739"/>
                  </a:cubicBezTo>
                  <a:cubicBezTo>
                    <a:pt x="12429" y="9385"/>
                    <a:pt x="10283" y="11536"/>
                    <a:pt x="7632" y="11541"/>
                  </a:cubicBezTo>
                  <a:cubicBezTo>
                    <a:pt x="5688" y="11541"/>
                    <a:pt x="3941" y="10367"/>
                    <a:pt x="3196" y="8577"/>
                  </a:cubicBezTo>
                  <a:cubicBezTo>
                    <a:pt x="2455" y="6782"/>
                    <a:pt x="2864" y="4713"/>
                    <a:pt x="4235" y="3342"/>
                  </a:cubicBezTo>
                  <a:cubicBezTo>
                    <a:pt x="5155" y="2424"/>
                    <a:pt x="6384" y="1936"/>
                    <a:pt x="7633" y="1936"/>
                  </a:cubicBezTo>
                  <a:close/>
                  <a:moveTo>
                    <a:pt x="4769" y="11141"/>
                  </a:moveTo>
                  <a:cubicBezTo>
                    <a:pt x="4923" y="11238"/>
                    <a:pt x="5082" y="11334"/>
                    <a:pt x="5245" y="11416"/>
                  </a:cubicBezTo>
                  <a:lnTo>
                    <a:pt x="4634" y="12773"/>
                  </a:lnTo>
                  <a:cubicBezTo>
                    <a:pt x="4564" y="12937"/>
                    <a:pt x="4405" y="13031"/>
                    <a:pt x="4242" y="13031"/>
                  </a:cubicBezTo>
                  <a:cubicBezTo>
                    <a:pt x="4171" y="13031"/>
                    <a:pt x="4099" y="13013"/>
                    <a:pt x="4033" y="12975"/>
                  </a:cubicBezTo>
                  <a:cubicBezTo>
                    <a:pt x="3812" y="12850"/>
                    <a:pt x="3749" y="12556"/>
                    <a:pt x="3898" y="12354"/>
                  </a:cubicBezTo>
                  <a:lnTo>
                    <a:pt x="4769" y="11141"/>
                  </a:lnTo>
                  <a:close/>
                  <a:moveTo>
                    <a:pt x="10490" y="11141"/>
                  </a:moveTo>
                  <a:lnTo>
                    <a:pt x="11361" y="12354"/>
                  </a:lnTo>
                  <a:cubicBezTo>
                    <a:pt x="11510" y="12556"/>
                    <a:pt x="11453" y="12850"/>
                    <a:pt x="11231" y="12975"/>
                  </a:cubicBezTo>
                  <a:cubicBezTo>
                    <a:pt x="11164" y="13013"/>
                    <a:pt x="11091" y="13031"/>
                    <a:pt x="11019" y="13031"/>
                  </a:cubicBezTo>
                  <a:cubicBezTo>
                    <a:pt x="10854" y="13031"/>
                    <a:pt x="10695" y="12937"/>
                    <a:pt x="10625" y="12773"/>
                  </a:cubicBezTo>
                  <a:lnTo>
                    <a:pt x="10014" y="11421"/>
                  </a:lnTo>
                  <a:cubicBezTo>
                    <a:pt x="10177" y="11334"/>
                    <a:pt x="10336" y="11243"/>
                    <a:pt x="10490" y="11141"/>
                  </a:cubicBezTo>
                  <a:close/>
                  <a:moveTo>
                    <a:pt x="4247" y="0"/>
                  </a:moveTo>
                  <a:cubicBezTo>
                    <a:pt x="4099" y="0"/>
                    <a:pt x="3949" y="38"/>
                    <a:pt x="3812" y="118"/>
                  </a:cubicBezTo>
                  <a:cubicBezTo>
                    <a:pt x="3359" y="378"/>
                    <a:pt x="3234" y="969"/>
                    <a:pt x="3542" y="1388"/>
                  </a:cubicBezTo>
                  <a:lnTo>
                    <a:pt x="4413" y="2601"/>
                  </a:lnTo>
                  <a:cubicBezTo>
                    <a:pt x="3335" y="3438"/>
                    <a:pt x="2623" y="4665"/>
                    <a:pt x="2435" y="6017"/>
                  </a:cubicBezTo>
                  <a:lnTo>
                    <a:pt x="953" y="5873"/>
                  </a:lnTo>
                  <a:cubicBezTo>
                    <a:pt x="933" y="5871"/>
                    <a:pt x="912" y="5871"/>
                    <a:pt x="892" y="5871"/>
                  </a:cubicBezTo>
                  <a:cubicBezTo>
                    <a:pt x="433" y="5871"/>
                    <a:pt x="48" y="6230"/>
                    <a:pt x="25" y="6700"/>
                  </a:cubicBezTo>
                  <a:cubicBezTo>
                    <a:pt x="1" y="7186"/>
                    <a:pt x="381" y="7600"/>
                    <a:pt x="867" y="7614"/>
                  </a:cubicBezTo>
                  <a:cubicBezTo>
                    <a:pt x="896" y="7614"/>
                    <a:pt x="924" y="7614"/>
                    <a:pt x="953" y="7610"/>
                  </a:cubicBezTo>
                  <a:lnTo>
                    <a:pt x="2435" y="7461"/>
                  </a:lnTo>
                  <a:cubicBezTo>
                    <a:pt x="2623" y="8813"/>
                    <a:pt x="3330" y="10040"/>
                    <a:pt x="4408" y="10877"/>
                  </a:cubicBezTo>
                  <a:lnTo>
                    <a:pt x="3537" y="12089"/>
                  </a:lnTo>
                  <a:cubicBezTo>
                    <a:pt x="3229" y="12508"/>
                    <a:pt x="3354" y="13100"/>
                    <a:pt x="3807" y="13360"/>
                  </a:cubicBezTo>
                  <a:cubicBezTo>
                    <a:pt x="3944" y="13439"/>
                    <a:pt x="4094" y="13477"/>
                    <a:pt x="4241" y="13477"/>
                  </a:cubicBezTo>
                  <a:cubicBezTo>
                    <a:pt x="4574" y="13477"/>
                    <a:pt x="4897" y="13286"/>
                    <a:pt x="5043" y="12955"/>
                  </a:cubicBezTo>
                  <a:lnTo>
                    <a:pt x="5654" y="11599"/>
                  </a:lnTo>
                  <a:cubicBezTo>
                    <a:pt x="6287" y="11856"/>
                    <a:pt x="6958" y="11985"/>
                    <a:pt x="7630" y="11985"/>
                  </a:cubicBezTo>
                  <a:cubicBezTo>
                    <a:pt x="8301" y="11985"/>
                    <a:pt x="8972" y="11856"/>
                    <a:pt x="9605" y="11599"/>
                  </a:cubicBezTo>
                  <a:lnTo>
                    <a:pt x="10216" y="12955"/>
                  </a:lnTo>
                  <a:cubicBezTo>
                    <a:pt x="10363" y="13286"/>
                    <a:pt x="10685" y="13477"/>
                    <a:pt x="11018" y="13477"/>
                  </a:cubicBezTo>
                  <a:cubicBezTo>
                    <a:pt x="11166" y="13477"/>
                    <a:pt x="11315" y="13439"/>
                    <a:pt x="11453" y="13360"/>
                  </a:cubicBezTo>
                  <a:cubicBezTo>
                    <a:pt x="11900" y="13100"/>
                    <a:pt x="12025" y="12508"/>
                    <a:pt x="11722" y="12089"/>
                  </a:cubicBezTo>
                  <a:lnTo>
                    <a:pt x="10856" y="10877"/>
                  </a:lnTo>
                  <a:cubicBezTo>
                    <a:pt x="11934" y="10040"/>
                    <a:pt x="12641" y="8813"/>
                    <a:pt x="12829" y="7456"/>
                  </a:cubicBezTo>
                  <a:lnTo>
                    <a:pt x="14311" y="7605"/>
                  </a:lnTo>
                  <a:cubicBezTo>
                    <a:pt x="14340" y="7610"/>
                    <a:pt x="14368" y="7610"/>
                    <a:pt x="14397" y="7610"/>
                  </a:cubicBezTo>
                  <a:cubicBezTo>
                    <a:pt x="15196" y="7610"/>
                    <a:pt x="15576" y="6623"/>
                    <a:pt x="14984" y="6089"/>
                  </a:cubicBezTo>
                  <a:lnTo>
                    <a:pt x="14984" y="6089"/>
                  </a:lnTo>
                  <a:lnTo>
                    <a:pt x="14984" y="6094"/>
                  </a:lnTo>
                  <a:cubicBezTo>
                    <a:pt x="14826" y="5948"/>
                    <a:pt x="14620" y="5867"/>
                    <a:pt x="14408" y="5867"/>
                  </a:cubicBezTo>
                  <a:cubicBezTo>
                    <a:pt x="14376" y="5867"/>
                    <a:pt x="14343" y="5869"/>
                    <a:pt x="14311" y="5873"/>
                  </a:cubicBezTo>
                  <a:lnTo>
                    <a:pt x="12829" y="6017"/>
                  </a:lnTo>
                  <a:cubicBezTo>
                    <a:pt x="12641" y="4665"/>
                    <a:pt x="11934" y="3438"/>
                    <a:pt x="10856" y="2601"/>
                  </a:cubicBezTo>
                  <a:lnTo>
                    <a:pt x="11727" y="1388"/>
                  </a:lnTo>
                  <a:cubicBezTo>
                    <a:pt x="12030" y="969"/>
                    <a:pt x="11905" y="378"/>
                    <a:pt x="11457" y="118"/>
                  </a:cubicBezTo>
                  <a:cubicBezTo>
                    <a:pt x="11318" y="38"/>
                    <a:pt x="11168" y="0"/>
                    <a:pt x="11020" y="0"/>
                  </a:cubicBezTo>
                  <a:cubicBezTo>
                    <a:pt x="10687" y="0"/>
                    <a:pt x="10367" y="191"/>
                    <a:pt x="10221" y="517"/>
                  </a:cubicBezTo>
                  <a:lnTo>
                    <a:pt x="9610" y="1879"/>
                  </a:lnTo>
                  <a:cubicBezTo>
                    <a:pt x="8977" y="1621"/>
                    <a:pt x="8306" y="1493"/>
                    <a:pt x="7634" y="1493"/>
                  </a:cubicBezTo>
                  <a:cubicBezTo>
                    <a:pt x="6963" y="1493"/>
                    <a:pt x="6292" y="1621"/>
                    <a:pt x="5659" y="1879"/>
                  </a:cubicBezTo>
                  <a:lnTo>
                    <a:pt x="5048" y="517"/>
                  </a:lnTo>
                  <a:cubicBezTo>
                    <a:pt x="4902" y="191"/>
                    <a:pt x="4580" y="0"/>
                    <a:pt x="4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847;p39">
            <a:extLst>
              <a:ext uri="{FF2B5EF4-FFF2-40B4-BE49-F238E27FC236}">
                <a16:creationId xmlns:a16="http://schemas.microsoft.com/office/drawing/2014/main" id="{7D3CCEE8-05CC-4C09-8E73-33AA66137417}"/>
              </a:ext>
            </a:extLst>
          </p:cNvPr>
          <p:cNvSpPr txBox="1">
            <a:spLocks/>
          </p:cNvSpPr>
          <p:nvPr/>
        </p:nvSpPr>
        <p:spPr>
          <a:xfrm>
            <a:off x="1017900" y="503078"/>
            <a:ext cx="4967400" cy="81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l"/>
            <a:r>
              <a:rPr lang="es-MX" dirty="0"/>
              <a:t>Sin embargo con la investigación que realicé decidí incorporar características que si bien no definen al dispositivo móvil son importantes para su éxito.</a:t>
            </a:r>
          </a:p>
        </p:txBody>
      </p:sp>
      <p:sp>
        <p:nvSpPr>
          <p:cNvPr id="68" name="Google Shape;1093;p44">
            <a:extLst>
              <a:ext uri="{FF2B5EF4-FFF2-40B4-BE49-F238E27FC236}">
                <a16:creationId xmlns:a16="http://schemas.microsoft.com/office/drawing/2014/main" id="{0E407540-DD47-42ED-A2C5-FA0E021C664C}"/>
              </a:ext>
            </a:extLst>
          </p:cNvPr>
          <p:cNvSpPr txBox="1">
            <a:spLocks/>
          </p:cNvSpPr>
          <p:nvPr/>
        </p:nvSpPr>
        <p:spPr>
          <a:xfrm>
            <a:off x="730821" y="3497392"/>
            <a:ext cx="2305500" cy="730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None/>
              <a:defRPr sz="16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es-MX" dirty="0"/>
              <a:t>Un dispositivo móvil debe ser útil para el cliente.</a:t>
            </a:r>
            <a:endParaRPr lang="en-US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36CCCFA7-AB96-4C8E-B7C7-25A0A5DCDD35}"/>
              </a:ext>
            </a:extLst>
          </p:cNvPr>
          <p:cNvGrpSpPr/>
          <p:nvPr/>
        </p:nvGrpSpPr>
        <p:grpSpPr>
          <a:xfrm>
            <a:off x="830025" y="1877366"/>
            <a:ext cx="2107092" cy="1048728"/>
            <a:chOff x="830025" y="1877366"/>
            <a:chExt cx="2107092" cy="1048728"/>
          </a:xfrm>
        </p:grpSpPr>
        <p:pic>
          <p:nvPicPr>
            <p:cNvPr id="2050" name="Picture 2" descr="Pin en memes y plantillas">
              <a:extLst>
                <a:ext uri="{FF2B5EF4-FFF2-40B4-BE49-F238E27FC236}">
                  <a16:creationId xmlns:a16="http://schemas.microsoft.com/office/drawing/2014/main" id="{9051B3F3-6BD3-4AB9-896D-FFBB52F34F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25" y="1877366"/>
              <a:ext cx="2107092" cy="1041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77B43A2-4B8F-43A0-9E89-FC2388CE3800}"/>
                </a:ext>
              </a:extLst>
            </p:cNvPr>
            <p:cNvSpPr/>
            <p:nvPr/>
          </p:nvSpPr>
          <p:spPr>
            <a:xfrm>
              <a:off x="1554480" y="2735795"/>
              <a:ext cx="1028700" cy="1902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2054" name="Picture 6" descr="VIDEO| Convierten el Nokia 3310 en un martillo - 800Noticias">
            <a:extLst>
              <a:ext uri="{FF2B5EF4-FFF2-40B4-BE49-F238E27FC236}">
                <a16:creationId xmlns:a16="http://schemas.microsoft.com/office/drawing/2014/main" id="{2749522A-F165-4973-89A3-1E55E9DBF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59" y="3548850"/>
            <a:ext cx="2011104" cy="146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8FD57BB-C8FD-45C1-981C-0E41C0DB8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8"/>
          <a:stretch/>
        </p:blipFill>
        <p:spPr bwMode="auto">
          <a:xfrm>
            <a:off x="6311689" y="1459595"/>
            <a:ext cx="2026983" cy="112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42"/>
          <p:cNvSpPr txBox="1">
            <a:spLocks noGrp="1"/>
          </p:cNvSpPr>
          <p:nvPr>
            <p:ph type="title"/>
          </p:nvPr>
        </p:nvSpPr>
        <p:spPr>
          <a:xfrm>
            <a:off x="1262262" y="331338"/>
            <a:ext cx="467373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Baterías Ion-litio (Li-ion)</a:t>
            </a:r>
            <a:endParaRPr dirty="0">
              <a:solidFill>
                <a:srgbClr val="D9D9D9"/>
              </a:solidFill>
            </a:endParaRPr>
          </a:p>
        </p:txBody>
      </p:sp>
      <p:sp>
        <p:nvSpPr>
          <p:cNvPr id="997" name="Google Shape;997;p42"/>
          <p:cNvSpPr txBox="1"/>
          <p:nvPr/>
        </p:nvSpPr>
        <p:spPr>
          <a:xfrm>
            <a:off x="530010" y="1946255"/>
            <a:ext cx="3618840" cy="220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Una batería de ion de litio o batería Li-Ion es un tipo de batería recargable que utiliza compuestos de litio como uno de los electrodos.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MX" sz="1800" dirty="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Las baterías de </a:t>
            </a:r>
            <a:r>
              <a:rPr lang="es-MX" sz="1800" dirty="0" err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ión</a:t>
            </a:r>
            <a:r>
              <a:rPr lang="es-MX" sz="1800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-litio han sido fundamentales para el desarrollo de los dispositivos móviles gracias a su </a:t>
            </a:r>
            <a:r>
              <a:rPr lang="es-MX" sz="1800" b="1" dirty="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reducido tamaño, peso, alta densidad de energía.</a:t>
            </a:r>
          </a:p>
        </p:txBody>
      </p:sp>
      <p:sp>
        <p:nvSpPr>
          <p:cNvPr id="16" name="Google Shape;886;p40">
            <a:extLst>
              <a:ext uri="{FF2B5EF4-FFF2-40B4-BE49-F238E27FC236}">
                <a16:creationId xmlns:a16="http://schemas.microsoft.com/office/drawing/2014/main" id="{476FDCF5-6373-443F-B88F-840E3A546159}"/>
              </a:ext>
            </a:extLst>
          </p:cNvPr>
          <p:cNvSpPr/>
          <p:nvPr/>
        </p:nvSpPr>
        <p:spPr>
          <a:xfrm>
            <a:off x="530010" y="258294"/>
            <a:ext cx="648000" cy="648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88;p40">
            <a:extLst>
              <a:ext uri="{FF2B5EF4-FFF2-40B4-BE49-F238E27FC236}">
                <a16:creationId xmlns:a16="http://schemas.microsoft.com/office/drawing/2014/main" id="{742FA932-DF27-484A-AAD3-1F08023B434B}"/>
              </a:ext>
            </a:extLst>
          </p:cNvPr>
          <p:cNvSpPr txBox="1">
            <a:spLocks/>
          </p:cNvSpPr>
          <p:nvPr/>
        </p:nvSpPr>
        <p:spPr>
          <a:xfrm>
            <a:off x="599022" y="427574"/>
            <a:ext cx="509975" cy="41564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dirty="0">
                <a:latin typeface="Staatliches" panose="020B0604020202020204" charset="0"/>
                <a:cs typeface="Cairo" panose="020B0604020202020204" charset="-78"/>
              </a:rPr>
              <a:t>3</a:t>
            </a:r>
          </a:p>
        </p:txBody>
      </p:sp>
      <p:pic>
        <p:nvPicPr>
          <p:cNvPr id="4100" name="Picture 4" descr="Qué es Baterías de Ion-Litio? » Su Definición y Significado [2022]">
            <a:extLst>
              <a:ext uri="{FF2B5EF4-FFF2-40B4-BE49-F238E27FC236}">
                <a16:creationId xmlns:a16="http://schemas.microsoft.com/office/drawing/2014/main" id="{0A93EF56-2EA3-4C05-9A4C-24B0F6E3F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436" y="1647810"/>
            <a:ext cx="3642491" cy="220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33A4C82-B633-49A6-A802-BC671D454628}"/>
              </a:ext>
            </a:extLst>
          </p:cNvPr>
          <p:cNvSpPr txBox="1"/>
          <p:nvPr/>
        </p:nvSpPr>
        <p:spPr>
          <a:xfrm>
            <a:off x="4871436" y="4023360"/>
            <a:ext cx="35228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Batería Li-Ion cortesía de </a:t>
            </a:r>
            <a:r>
              <a:rPr lang="es-MX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conceptodefinicion.de</a:t>
            </a:r>
            <a:r>
              <a:rPr lang="es-MX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3"/>
          <p:cNvSpPr txBox="1">
            <a:spLocks noGrp="1"/>
          </p:cNvSpPr>
          <p:nvPr>
            <p:ph type="title"/>
          </p:nvPr>
        </p:nvSpPr>
        <p:spPr>
          <a:xfrm>
            <a:off x="4240020" y="422165"/>
            <a:ext cx="418398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U</a:t>
            </a:r>
            <a:r>
              <a:rPr lang="en" dirty="0"/>
              <a:t>na </a:t>
            </a:r>
            <a:r>
              <a:rPr lang="es-MX" dirty="0"/>
              <a:t>situación caliente</a:t>
            </a:r>
            <a:endParaRPr dirty="0"/>
          </a:p>
        </p:txBody>
      </p:sp>
      <p:sp>
        <p:nvSpPr>
          <p:cNvPr id="1012" name="Google Shape;1012;p43"/>
          <p:cNvSpPr txBox="1">
            <a:spLocks noGrp="1"/>
          </p:cNvSpPr>
          <p:nvPr>
            <p:ph type="subTitle" idx="1"/>
          </p:nvPr>
        </p:nvSpPr>
        <p:spPr>
          <a:xfrm>
            <a:off x="4240020" y="1637650"/>
            <a:ext cx="4090843" cy="228949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En el año 2016, samsung lanzó el Galaxy Note 7. Este experimento un problema muy peculiar con su batería ya que este al poco tiempo de cargarse </a:t>
            </a:r>
            <a:r>
              <a:rPr lang="en" sz="1800" b="1" dirty="0"/>
              <a:t>explotaba!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Esto es una de las desventajas de las </a:t>
            </a:r>
            <a:r>
              <a:rPr lang="es-MX" sz="1800" dirty="0"/>
              <a:t>baterías  Li-Ion, ya que se debe controlar muy bien la temperatura de estas debido a que son muy inflamables.</a:t>
            </a:r>
            <a:endParaRPr sz="1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01C8A6D8-AEC9-4D69-9277-F74EECD4BDB2}"/>
              </a:ext>
            </a:extLst>
          </p:cNvPr>
          <p:cNvGrpSpPr/>
          <p:nvPr/>
        </p:nvGrpSpPr>
        <p:grpSpPr>
          <a:xfrm>
            <a:off x="820575" y="1195858"/>
            <a:ext cx="2532225" cy="1409635"/>
            <a:chOff x="896775" y="1415693"/>
            <a:chExt cx="2237121" cy="1258380"/>
          </a:xfrm>
        </p:grpSpPr>
        <p:pic>
          <p:nvPicPr>
            <p:cNvPr id="5122" name="Picture 2" descr="No que muy lion? 😠 - YouTube">
              <a:extLst>
                <a:ext uri="{FF2B5EF4-FFF2-40B4-BE49-F238E27FC236}">
                  <a16:creationId xmlns:a16="http://schemas.microsoft.com/office/drawing/2014/main" id="{0783B0DE-F92A-42D5-BE0A-4A8495BB1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775" y="1415693"/>
              <a:ext cx="2237121" cy="1258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D127CC52-91F3-482B-B500-1F57D38AA550}"/>
                </a:ext>
              </a:extLst>
            </p:cNvPr>
            <p:cNvSpPr txBox="1"/>
            <p:nvPr/>
          </p:nvSpPr>
          <p:spPr>
            <a:xfrm rot="759450">
              <a:off x="1995207" y="2032209"/>
              <a:ext cx="11185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chemeClr val="bg1"/>
                  </a:solidFill>
                </a:rPr>
                <a:t>Samsung</a:t>
              </a:r>
            </a:p>
          </p:txBody>
        </p:sp>
      </p:grpSp>
      <p:pic>
        <p:nvPicPr>
          <p:cNvPr id="5124" name="Picture 4" descr="Samsung Galaxy Note 7 explota y lesiona a menor de 6 años - Tecnius">
            <a:extLst>
              <a:ext uri="{FF2B5EF4-FFF2-40B4-BE49-F238E27FC236}">
                <a16:creationId xmlns:a16="http://schemas.microsoft.com/office/drawing/2014/main" id="{AFA5F6E7-715C-41F4-B019-4178A9EED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59969"/>
            <a:ext cx="2590406" cy="129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523F5D5-720F-4C5B-9B8D-CD35A05105D3}"/>
              </a:ext>
            </a:extLst>
          </p:cNvPr>
          <p:cNvSpPr txBox="1"/>
          <p:nvPr/>
        </p:nvSpPr>
        <p:spPr>
          <a:xfrm>
            <a:off x="762000" y="4300892"/>
            <a:ext cx="22555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Galaxy Note 7 despues de ‘explotar’.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45"/>
          <p:cNvSpPr txBox="1">
            <a:spLocks noGrp="1"/>
          </p:cNvSpPr>
          <p:nvPr>
            <p:ph type="title"/>
          </p:nvPr>
        </p:nvSpPr>
        <p:spPr>
          <a:xfrm>
            <a:off x="1302900" y="240596"/>
            <a:ext cx="342138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Teléfonos </a:t>
            </a:r>
            <a:r>
              <a:rPr lang="es-MX" dirty="0"/>
              <a:t>móviles</a:t>
            </a:r>
            <a:endParaRPr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225912-270C-46BC-8C5D-FB066CB0FD2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006340" y="910410"/>
            <a:ext cx="3522600" cy="558900"/>
          </a:xfrm>
        </p:spPr>
        <p:txBody>
          <a:bodyPr/>
          <a:lstStyle/>
          <a:p>
            <a:r>
              <a:rPr lang="es-MX" dirty="0"/>
              <a:t>¿Qué son?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B5D9592-A823-4D40-B748-08E7A61BD5AE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720000" y="3267608"/>
            <a:ext cx="3522600" cy="558900"/>
          </a:xfrm>
        </p:spPr>
        <p:txBody>
          <a:bodyPr/>
          <a:lstStyle/>
          <a:p>
            <a:r>
              <a:rPr lang="es-MX" dirty="0"/>
              <a:t>smartphones</a:t>
            </a:r>
          </a:p>
        </p:txBody>
      </p:sp>
      <p:sp>
        <p:nvSpPr>
          <p:cNvPr id="17" name="Google Shape;886;p40">
            <a:extLst>
              <a:ext uri="{FF2B5EF4-FFF2-40B4-BE49-F238E27FC236}">
                <a16:creationId xmlns:a16="http://schemas.microsoft.com/office/drawing/2014/main" id="{74384814-CA03-4780-8076-3381F6EE10EA}"/>
              </a:ext>
            </a:extLst>
          </p:cNvPr>
          <p:cNvSpPr/>
          <p:nvPr/>
        </p:nvSpPr>
        <p:spPr>
          <a:xfrm>
            <a:off x="491960" y="167692"/>
            <a:ext cx="648000" cy="648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888;p40">
            <a:extLst>
              <a:ext uri="{FF2B5EF4-FFF2-40B4-BE49-F238E27FC236}">
                <a16:creationId xmlns:a16="http://schemas.microsoft.com/office/drawing/2014/main" id="{914EA3FE-E68D-431A-8ACA-71039C5BB482}"/>
              </a:ext>
            </a:extLst>
          </p:cNvPr>
          <p:cNvSpPr txBox="1">
            <a:spLocks/>
          </p:cNvSpPr>
          <p:nvPr/>
        </p:nvSpPr>
        <p:spPr>
          <a:xfrm>
            <a:off x="560972" y="336972"/>
            <a:ext cx="509975" cy="41564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dirty="0">
                <a:latin typeface="Staatliches" panose="020B0604020202020204" charset="0"/>
                <a:cs typeface="Cairo" panose="020B0604020202020204" charset="-78"/>
              </a:rPr>
              <a:t>4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B018C32-B8B0-48DB-9BB7-C7445B775EB0}"/>
              </a:ext>
            </a:extLst>
          </p:cNvPr>
          <p:cNvSpPr txBox="1"/>
          <p:nvPr/>
        </p:nvSpPr>
        <p:spPr>
          <a:xfrm>
            <a:off x="5006340" y="1469310"/>
            <a:ext cx="3779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Cairo" panose="020B0604020202020204" charset="-78"/>
                <a:cs typeface="Cairo" panose="020B0604020202020204" charset="-78"/>
              </a:rPr>
              <a:t>Un teléfono móvil es un dispositivo inalámbrico electrónico que permite tener acceso a la red de telefonía celular y realizar operaciones con ella como llamadas o SMS.</a:t>
            </a:r>
            <a:endParaRPr lang="es-MX" sz="16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93CDC3A-8130-4900-A100-A63F27BC2E3E}"/>
              </a:ext>
            </a:extLst>
          </p:cNvPr>
          <p:cNvSpPr txBox="1"/>
          <p:nvPr/>
        </p:nvSpPr>
        <p:spPr>
          <a:xfrm>
            <a:off x="720000" y="3788858"/>
            <a:ext cx="3779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latin typeface="Cairo" panose="020B0604020202020204" charset="-78"/>
                <a:cs typeface="Cairo" panose="020B0604020202020204" charset="-78"/>
              </a:rPr>
              <a:t>Un smartphone es un teléfono móvil que funciona con un sistema operativo móvil (OS) y funciona como una mini computadora.</a:t>
            </a:r>
            <a:endParaRPr lang="es-MX" sz="1600" dirty="0"/>
          </a:p>
        </p:txBody>
      </p:sp>
      <p:pic>
        <p:nvPicPr>
          <p:cNvPr id="6146" name="Picture 2" descr="Hace 46 años se hizo la primera llamada por teléfono celular con un aparato  que pesaba un kilo - Infobae">
            <a:extLst>
              <a:ext uri="{FF2B5EF4-FFF2-40B4-BE49-F238E27FC236}">
                <a16:creationId xmlns:a16="http://schemas.microsoft.com/office/drawing/2014/main" id="{A42EC84B-D95F-40ED-BA3C-30201663D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72" y="1189860"/>
            <a:ext cx="2730780" cy="136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ADA356C3-F7B7-4239-8354-EF47CA6DD749}"/>
              </a:ext>
            </a:extLst>
          </p:cNvPr>
          <p:cNvSpPr txBox="1"/>
          <p:nvPr/>
        </p:nvSpPr>
        <p:spPr>
          <a:xfrm>
            <a:off x="815960" y="2637863"/>
            <a:ext cx="3024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Primer teléfono móvil Motorola DynaTAC (1984) – cortesía de Infobae.com</a:t>
            </a:r>
          </a:p>
        </p:txBody>
      </p:sp>
      <p:pic>
        <p:nvPicPr>
          <p:cNvPr id="6148" name="Picture 4" descr="Buy Now Galaxy S21 FE 5G | Samsung South Africa">
            <a:extLst>
              <a:ext uri="{FF2B5EF4-FFF2-40B4-BE49-F238E27FC236}">
                <a16:creationId xmlns:a16="http://schemas.microsoft.com/office/drawing/2014/main" id="{19DE3FFF-8602-4B42-A538-403C76C08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930" y="3120390"/>
            <a:ext cx="1741170" cy="174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02E70695-763B-4A41-BC7A-D0AA5F92021A}"/>
              </a:ext>
            </a:extLst>
          </p:cNvPr>
          <p:cNvSpPr txBox="1"/>
          <p:nvPr/>
        </p:nvSpPr>
        <p:spPr>
          <a:xfrm>
            <a:off x="7023880" y="3501338"/>
            <a:ext cx="156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Smartphone Samsung Galaxy S21 FE– cortesía de Samsung.com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54;p45">
            <a:extLst>
              <a:ext uri="{FF2B5EF4-FFF2-40B4-BE49-F238E27FC236}">
                <a16:creationId xmlns:a16="http://schemas.microsoft.com/office/drawing/2014/main" id="{FF591BFB-D114-471B-BF37-FF9E015BBE0E}"/>
              </a:ext>
            </a:extLst>
          </p:cNvPr>
          <p:cNvSpPr txBox="1">
            <a:spLocks/>
          </p:cNvSpPr>
          <p:nvPr/>
        </p:nvSpPr>
        <p:spPr>
          <a:xfrm>
            <a:off x="434220" y="367965"/>
            <a:ext cx="342138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2800" dirty="0">
                <a:latin typeface="Staatliches" panose="020B0604020202020204" charset="0"/>
              </a:rPr>
              <a:t>Regresemos al 2005….</a:t>
            </a:r>
          </a:p>
        </p:txBody>
      </p:sp>
      <p:pic>
        <p:nvPicPr>
          <p:cNvPr id="7170" name="Picture 2" descr="Madagascar (2005) Banda Sonora BSO •">
            <a:extLst>
              <a:ext uri="{FF2B5EF4-FFF2-40B4-BE49-F238E27FC236}">
                <a16:creationId xmlns:a16="http://schemas.microsoft.com/office/drawing/2014/main" id="{D3FB14E3-B467-48BC-82CC-2325B42FF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040" y="1181099"/>
            <a:ext cx="1447800" cy="21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5B23B66-AD6C-4921-B6DB-5076BF65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894" y="2792730"/>
            <a:ext cx="1437492" cy="21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La Ciudad de México retirará de sus taxis al 'vocho' | El Informador">
            <a:extLst>
              <a:ext uri="{FF2B5EF4-FFF2-40B4-BE49-F238E27FC236}">
                <a16:creationId xmlns:a16="http://schemas.microsoft.com/office/drawing/2014/main" id="{78C9C312-3277-47BF-8B1F-FE6E8322D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286" y="1276992"/>
            <a:ext cx="3388994" cy="16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2DF5295-C900-40BA-BB34-DA403E18D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046" y="2124240"/>
            <a:ext cx="3388994" cy="254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ol Startup Business Plan by Slidesgo">
  <a:themeElements>
    <a:clrScheme name="Simple Light">
      <a:dk1>
        <a:srgbClr val="000000"/>
      </a:dk1>
      <a:lt1>
        <a:srgbClr val="FFFFFF"/>
      </a:lt1>
      <a:dk2>
        <a:srgbClr val="20DD2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1709</Words>
  <Application>Microsoft Office PowerPoint</Application>
  <PresentationFormat>Presentación en pantalla (16:9)</PresentationFormat>
  <Paragraphs>102</Paragraphs>
  <Slides>19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Staatliches</vt:lpstr>
      <vt:lpstr>Cairo</vt:lpstr>
      <vt:lpstr>Bebas Neue</vt:lpstr>
      <vt:lpstr>Symbol</vt:lpstr>
      <vt:lpstr>Cool Startup Business Plan by Slidesgo</vt:lpstr>
      <vt:lpstr>Dispositivos móviles</vt:lpstr>
      <vt:lpstr>Estructura de la presentación</vt:lpstr>
      <vt:lpstr>¿Que es un dispositivo móvil?</vt:lpstr>
      <vt:lpstr>Características de un dispositivo Móvil</vt:lpstr>
      <vt:lpstr>Funcionalidad</vt:lpstr>
      <vt:lpstr>Baterías Ion-litio (Li-ion)</vt:lpstr>
      <vt:lpstr>Una situación caliente</vt:lpstr>
      <vt:lpstr>Teléfonos móviles</vt:lpstr>
      <vt:lpstr>Presentación de PowerPoint</vt:lpstr>
      <vt:lpstr>Un diseño… atractivo</vt:lpstr>
      <vt:lpstr>Presentación de PowerPoint</vt:lpstr>
      <vt:lpstr>Mas delgado más problemas</vt:lpstr>
      <vt:lpstr>Presentación de PowerPoint</vt:lpstr>
      <vt:lpstr>Sistemas operativos optimizados</vt:lpstr>
      <vt:lpstr>Ios vs android</vt:lpstr>
      <vt:lpstr>Presentación de PowerPoint</vt:lpstr>
      <vt:lpstr>En conclusión</vt:lpstr>
      <vt:lpstr>Gracias por su atención!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PLAN</dc:title>
  <cp:lastModifiedBy>Christian Leyva</cp:lastModifiedBy>
  <cp:revision>1</cp:revision>
  <dcterms:modified xsi:type="dcterms:W3CDTF">2022-04-18T05:33:08Z</dcterms:modified>
</cp:coreProperties>
</file>